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64e7cab9914e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38dabfd2114894"/>
  </p:sldMasterIdLst>
  <p:sldIdLst>
    <p:sldId xmlns:r="http://schemas.openxmlformats.org/officeDocument/2006/relationships" id="256" r:id="Rc9101ea323794d79"/>
    <p:sldId xmlns:r="http://schemas.openxmlformats.org/officeDocument/2006/relationships" id="257" r:id="R8387c4871c1745f0"/>
    <p:sldId xmlns:r="http://schemas.openxmlformats.org/officeDocument/2006/relationships" id="258" r:id="R0acddb2b35364c95"/>
    <p:sldId xmlns:r="http://schemas.openxmlformats.org/officeDocument/2006/relationships" id="259" r:id="R2b4c12f943784bec"/>
    <p:sldId xmlns:r="http://schemas.openxmlformats.org/officeDocument/2006/relationships" id="260" r:id="R2282e68e66304bc4"/>
    <p:sldId xmlns:r="http://schemas.openxmlformats.org/officeDocument/2006/relationships" id="261" r:id="Ra1433cd409c842b5"/>
    <p:sldId xmlns:r="http://schemas.openxmlformats.org/officeDocument/2006/relationships" id="262" r:id="Reb25ba3d6ea848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8dabfd2114894" /><Relationship Type="http://schemas.openxmlformats.org/officeDocument/2006/relationships/slide" Target="/ppt/slides/slide1.xml" Id="Rc9101ea323794d79" /><Relationship Type="http://schemas.openxmlformats.org/officeDocument/2006/relationships/slide" Target="/ppt/slides/slide2.xml" Id="R8387c4871c1745f0" /><Relationship Type="http://schemas.openxmlformats.org/officeDocument/2006/relationships/slide" Target="/ppt/slides/slide3.xml" Id="R0acddb2b35364c95" /><Relationship Type="http://schemas.openxmlformats.org/officeDocument/2006/relationships/slide" Target="/ppt/slides/slide4.xml" Id="R2b4c12f943784bec" /><Relationship Type="http://schemas.openxmlformats.org/officeDocument/2006/relationships/slide" Target="/ppt/slides/slide5.xml" Id="R2282e68e66304bc4" /><Relationship Type="http://schemas.openxmlformats.org/officeDocument/2006/relationships/slide" Target="/ppt/slides/slide6.xml" Id="Ra1433cd409c842b5" /><Relationship Type="http://schemas.openxmlformats.org/officeDocument/2006/relationships/slide" Target="/ppt/slides/slide7.xml" Id="Reb25ba3d6ea848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0df17509144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59c50993f4be8" /><Relationship Type="http://schemas.openxmlformats.org/officeDocument/2006/relationships/theme" Target="/ppt/slideMasters/theme/theme1.xml" Id="R5d7d1b9a8595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59c50993f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fd3a5cc074d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5e206017447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da713fd224e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bbc915cb6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56f382c5e46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5e5b9585844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20d39ee5c41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NORDIC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NORDIC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36 250 959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 NORWAY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