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f08fb5ad5443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cf2f6c3464245"/>
  </p:sldMasterIdLst>
  <p:sldIdLst>
    <p:sldId xmlns:r="http://schemas.openxmlformats.org/officeDocument/2006/relationships" id="256" r:id="Rb957cc09b0f34d52"/>
    <p:sldId xmlns:r="http://schemas.openxmlformats.org/officeDocument/2006/relationships" id="257" r:id="R1fb66d69b0a044c4"/>
    <p:sldId xmlns:r="http://schemas.openxmlformats.org/officeDocument/2006/relationships" id="258" r:id="Rc82cecfe5ecf40d2"/>
    <p:sldId xmlns:r="http://schemas.openxmlformats.org/officeDocument/2006/relationships" id="259" r:id="R011b9864722245e9"/>
    <p:sldId xmlns:r="http://schemas.openxmlformats.org/officeDocument/2006/relationships" id="260" r:id="R7443e8bba38e46b7"/>
    <p:sldId xmlns:r="http://schemas.openxmlformats.org/officeDocument/2006/relationships" id="261" r:id="R9ffd419ada244a5d"/>
    <p:sldId xmlns:r="http://schemas.openxmlformats.org/officeDocument/2006/relationships" id="262" r:id="Rf79ebad4028842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cf2f6c3464245" /><Relationship Type="http://schemas.openxmlformats.org/officeDocument/2006/relationships/slide" Target="/ppt/slides/slide1.xml" Id="Rb957cc09b0f34d52" /><Relationship Type="http://schemas.openxmlformats.org/officeDocument/2006/relationships/slide" Target="/ppt/slides/slide2.xml" Id="R1fb66d69b0a044c4" /><Relationship Type="http://schemas.openxmlformats.org/officeDocument/2006/relationships/slide" Target="/ppt/slides/slide3.xml" Id="Rc82cecfe5ecf40d2" /><Relationship Type="http://schemas.openxmlformats.org/officeDocument/2006/relationships/slide" Target="/ppt/slides/slide4.xml" Id="R011b9864722245e9" /><Relationship Type="http://schemas.openxmlformats.org/officeDocument/2006/relationships/slide" Target="/ppt/slides/slide5.xml" Id="R7443e8bba38e46b7" /><Relationship Type="http://schemas.openxmlformats.org/officeDocument/2006/relationships/slide" Target="/ppt/slides/slide6.xml" Id="R9ffd419ada244a5d" /><Relationship Type="http://schemas.openxmlformats.org/officeDocument/2006/relationships/slide" Target="/ppt/slides/slide7.xml" Id="Rf79ebad4028842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945b1869d4f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ee469c65c47e0" /><Relationship Type="http://schemas.openxmlformats.org/officeDocument/2006/relationships/theme" Target="/ppt/slideMasters/theme/theme1.xml" Id="Rdd2a8e5aff5248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2ee469c65c47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1636f1e834c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5f777f3a848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78520c1e54b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104022b2c46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a6182949c46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dd7e5e9b14d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0759e2e044e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RØR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65 871 290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7 513 676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5 654 619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9 411 198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28 032 376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Slomarka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989 398 113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