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118a2d0baf4d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1b672d945b4450"/>
  </p:sldMasterIdLst>
  <p:sldIdLst>
    <p:sldId xmlns:r="http://schemas.openxmlformats.org/officeDocument/2006/relationships" id="256" r:id="R156420afd1fb48de"/>
    <p:sldId xmlns:r="http://schemas.openxmlformats.org/officeDocument/2006/relationships" id="257" r:id="R407596f250f7423c"/>
    <p:sldId xmlns:r="http://schemas.openxmlformats.org/officeDocument/2006/relationships" id="258" r:id="R6c2e62e26a0b46b7"/>
    <p:sldId xmlns:r="http://schemas.openxmlformats.org/officeDocument/2006/relationships" id="259" r:id="Ra42b6327194c4aa0"/>
    <p:sldId xmlns:r="http://schemas.openxmlformats.org/officeDocument/2006/relationships" id="260" r:id="R9c246bacfd86439e"/>
    <p:sldId xmlns:r="http://schemas.openxmlformats.org/officeDocument/2006/relationships" id="261" r:id="R704b7ec06790489d"/>
    <p:sldId xmlns:r="http://schemas.openxmlformats.org/officeDocument/2006/relationships" id="262" r:id="Raca78a8f6ba343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1b672d945b4450" /><Relationship Type="http://schemas.openxmlformats.org/officeDocument/2006/relationships/slide" Target="/ppt/slides/slide1.xml" Id="R156420afd1fb48de" /><Relationship Type="http://schemas.openxmlformats.org/officeDocument/2006/relationships/slide" Target="/ppt/slides/slide2.xml" Id="R407596f250f7423c" /><Relationship Type="http://schemas.openxmlformats.org/officeDocument/2006/relationships/slide" Target="/ppt/slides/slide3.xml" Id="R6c2e62e26a0b46b7" /><Relationship Type="http://schemas.openxmlformats.org/officeDocument/2006/relationships/slide" Target="/ppt/slides/slide4.xml" Id="Ra42b6327194c4aa0" /><Relationship Type="http://schemas.openxmlformats.org/officeDocument/2006/relationships/slide" Target="/ppt/slides/slide5.xml" Id="R9c246bacfd86439e" /><Relationship Type="http://schemas.openxmlformats.org/officeDocument/2006/relationships/slide" Target="/ppt/slides/slide6.xml" Id="R704b7ec06790489d" /><Relationship Type="http://schemas.openxmlformats.org/officeDocument/2006/relationships/slide" Target="/ppt/slides/slide7.xml" Id="Raca78a8f6ba343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82d698517d4c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f5e1568714ec2" /><Relationship Type="http://schemas.openxmlformats.org/officeDocument/2006/relationships/theme" Target="/ppt/slideMasters/theme/theme1.xml" Id="Rc6acad612c4c4c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3f5e1568714e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4d697c6504a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ad78d2d534e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f26d2ebf247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bc05e7cad49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760cc366c44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96fa24fd845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4f004873b4c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ALKYMI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ALKYMI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250 847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19 254 761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19 254 761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TJENSVOLD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Storflåtveien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trond@fidjeland.com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989 396 021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