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1f86c639f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a4780543149a6"/>
  </p:sldMasterIdLst>
  <p:sldIdLst>
    <p:sldId xmlns:r="http://schemas.openxmlformats.org/officeDocument/2006/relationships" id="256" r:id="Ra50b15ce920c4759"/>
    <p:sldId xmlns:r="http://schemas.openxmlformats.org/officeDocument/2006/relationships" id="257" r:id="Rc7dd60ede578442b"/>
    <p:sldId xmlns:r="http://schemas.openxmlformats.org/officeDocument/2006/relationships" id="258" r:id="Re9a2105f9e3541db"/>
    <p:sldId xmlns:r="http://schemas.openxmlformats.org/officeDocument/2006/relationships" id="259" r:id="R620a54942e0a437b"/>
    <p:sldId xmlns:r="http://schemas.openxmlformats.org/officeDocument/2006/relationships" id="260" r:id="R85c12b28dc5646cd"/>
    <p:sldId xmlns:r="http://schemas.openxmlformats.org/officeDocument/2006/relationships" id="261" r:id="Rb239f579fa554497"/>
    <p:sldId xmlns:r="http://schemas.openxmlformats.org/officeDocument/2006/relationships" id="262" r:id="R33f046536df8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a4780543149a6" /><Relationship Type="http://schemas.openxmlformats.org/officeDocument/2006/relationships/slide" Target="/ppt/slides/slide1.xml" Id="Ra50b15ce920c4759" /><Relationship Type="http://schemas.openxmlformats.org/officeDocument/2006/relationships/slide" Target="/ppt/slides/slide2.xml" Id="Rc7dd60ede578442b" /><Relationship Type="http://schemas.openxmlformats.org/officeDocument/2006/relationships/slide" Target="/ppt/slides/slide3.xml" Id="Re9a2105f9e3541db" /><Relationship Type="http://schemas.openxmlformats.org/officeDocument/2006/relationships/slide" Target="/ppt/slides/slide4.xml" Id="R620a54942e0a437b" /><Relationship Type="http://schemas.openxmlformats.org/officeDocument/2006/relationships/slide" Target="/ppt/slides/slide5.xml" Id="R85c12b28dc5646cd" /><Relationship Type="http://schemas.openxmlformats.org/officeDocument/2006/relationships/slide" Target="/ppt/slides/slide6.xml" Id="Rb239f579fa554497" /><Relationship Type="http://schemas.openxmlformats.org/officeDocument/2006/relationships/slide" Target="/ppt/slides/slide7.xml" Id="R33f046536df8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c99480ea8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956d7f8e4aa0" /><Relationship Type="http://schemas.openxmlformats.org/officeDocument/2006/relationships/theme" Target="/ppt/slideMasters/theme/theme1.xml" Id="R26e92002962e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f956d7f8e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c0a22188a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faad8a414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fc2fcf2e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8739b7fb8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3c5095c90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491566f94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00f17df7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