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1ca22385646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bd59224ac47ab"/>
  </p:sldMasterIdLst>
  <p:sldIdLst>
    <p:sldId xmlns:r="http://schemas.openxmlformats.org/officeDocument/2006/relationships" id="256" r:id="Rb83221b0704142f1"/>
    <p:sldId xmlns:r="http://schemas.openxmlformats.org/officeDocument/2006/relationships" id="257" r:id="R5d4fabb3492f4936"/>
    <p:sldId xmlns:r="http://schemas.openxmlformats.org/officeDocument/2006/relationships" id="258" r:id="R7548f0a2dbbb406b"/>
    <p:sldId xmlns:r="http://schemas.openxmlformats.org/officeDocument/2006/relationships" id="259" r:id="R0e94ee77f90f4cf6"/>
    <p:sldId xmlns:r="http://schemas.openxmlformats.org/officeDocument/2006/relationships" id="260" r:id="Re206c53f21794c90"/>
    <p:sldId xmlns:r="http://schemas.openxmlformats.org/officeDocument/2006/relationships" id="261" r:id="Rfb198d06c35c42c4"/>
    <p:sldId xmlns:r="http://schemas.openxmlformats.org/officeDocument/2006/relationships" id="262" r:id="R98f48efdc2be47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bd59224ac47ab" /><Relationship Type="http://schemas.openxmlformats.org/officeDocument/2006/relationships/slide" Target="/ppt/slides/slide1.xml" Id="Rb83221b0704142f1" /><Relationship Type="http://schemas.openxmlformats.org/officeDocument/2006/relationships/slide" Target="/ppt/slides/slide2.xml" Id="R5d4fabb3492f4936" /><Relationship Type="http://schemas.openxmlformats.org/officeDocument/2006/relationships/slide" Target="/ppt/slides/slide3.xml" Id="R7548f0a2dbbb406b" /><Relationship Type="http://schemas.openxmlformats.org/officeDocument/2006/relationships/slide" Target="/ppt/slides/slide4.xml" Id="R0e94ee77f90f4cf6" /><Relationship Type="http://schemas.openxmlformats.org/officeDocument/2006/relationships/slide" Target="/ppt/slides/slide5.xml" Id="Re206c53f21794c90" /><Relationship Type="http://schemas.openxmlformats.org/officeDocument/2006/relationships/slide" Target="/ppt/slides/slide6.xml" Id="Rfb198d06c35c42c4" /><Relationship Type="http://schemas.openxmlformats.org/officeDocument/2006/relationships/slide" Target="/ppt/slides/slide7.xml" Id="R98f48efdc2be47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3446832cd40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8a7bb90e490e" /><Relationship Type="http://schemas.openxmlformats.org/officeDocument/2006/relationships/theme" Target="/ppt/slideMasters/theme/theme1.xml" Id="R3dc389d64fc34f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88a7bb90e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92300f6034c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de9fd1438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0186ff75542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df6af7f814d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8640cbee544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1a36c0fda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920e443634b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