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e63347353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5c13b7d3f94e13"/>
  </p:sldMasterIdLst>
  <p:sldIdLst>
    <p:sldId xmlns:r="http://schemas.openxmlformats.org/officeDocument/2006/relationships" id="256" r:id="R5f837dcf0ee743d5"/>
    <p:sldId xmlns:r="http://schemas.openxmlformats.org/officeDocument/2006/relationships" id="257" r:id="R9e8834b8a5b944a3"/>
    <p:sldId xmlns:r="http://schemas.openxmlformats.org/officeDocument/2006/relationships" id="258" r:id="R7e03744e190f43eb"/>
    <p:sldId xmlns:r="http://schemas.openxmlformats.org/officeDocument/2006/relationships" id="259" r:id="Rb924889757a44775"/>
    <p:sldId xmlns:r="http://schemas.openxmlformats.org/officeDocument/2006/relationships" id="260" r:id="Rbc2e0283f1414423"/>
    <p:sldId xmlns:r="http://schemas.openxmlformats.org/officeDocument/2006/relationships" id="261" r:id="Ra9b3d13ed4a44f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5c13b7d3f94e13" /><Relationship Type="http://schemas.openxmlformats.org/officeDocument/2006/relationships/slide" Target="/ppt/slides/slide1.xml" Id="R5f837dcf0ee743d5" /><Relationship Type="http://schemas.openxmlformats.org/officeDocument/2006/relationships/slide" Target="/ppt/slides/slide2.xml" Id="R9e8834b8a5b944a3" /><Relationship Type="http://schemas.openxmlformats.org/officeDocument/2006/relationships/slide" Target="/ppt/slides/slide3.xml" Id="R7e03744e190f43eb" /><Relationship Type="http://schemas.openxmlformats.org/officeDocument/2006/relationships/slide" Target="/ppt/slides/slide4.xml" Id="Rb924889757a44775" /><Relationship Type="http://schemas.openxmlformats.org/officeDocument/2006/relationships/slide" Target="/ppt/slides/slide5.xml" Id="Rbc2e0283f1414423" /><Relationship Type="http://schemas.openxmlformats.org/officeDocument/2006/relationships/slide" Target="/ppt/slides/slide6.xml" Id="Ra9b3d13ed4a44f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0b4291faf4a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156c25e50440f" /><Relationship Type="http://schemas.openxmlformats.org/officeDocument/2006/relationships/theme" Target="/ppt/slideMasters/theme/theme1.xml" Id="R94251d2d51d1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e156c25e50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fa97ad915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84d3c4b5f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d58cb8b50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9ba46bc614e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a0f9f76b9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865626d3a4e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