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8314bb472e40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c49ec8ba424be2"/>
  </p:sldMasterIdLst>
  <p:sldIdLst>
    <p:sldId xmlns:r="http://schemas.openxmlformats.org/officeDocument/2006/relationships" id="256" r:id="Rdc4369c0baa54fc3"/>
    <p:sldId xmlns:r="http://schemas.openxmlformats.org/officeDocument/2006/relationships" id="257" r:id="R58c2c764ae7345a3"/>
    <p:sldId xmlns:r="http://schemas.openxmlformats.org/officeDocument/2006/relationships" id="258" r:id="Rfd7a8aacebaf4284"/>
    <p:sldId xmlns:r="http://schemas.openxmlformats.org/officeDocument/2006/relationships" id="259" r:id="R02795b53daad4d0d"/>
    <p:sldId xmlns:r="http://schemas.openxmlformats.org/officeDocument/2006/relationships" id="260" r:id="R1486754c4d4b49e0"/>
    <p:sldId xmlns:r="http://schemas.openxmlformats.org/officeDocument/2006/relationships" id="261" r:id="R1a7ba153a4b64765"/>
    <p:sldId xmlns:r="http://schemas.openxmlformats.org/officeDocument/2006/relationships" id="262" r:id="R67c3f79668524e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c49ec8ba424be2" /><Relationship Type="http://schemas.openxmlformats.org/officeDocument/2006/relationships/slide" Target="/ppt/slides/slide1.xml" Id="Rdc4369c0baa54fc3" /><Relationship Type="http://schemas.openxmlformats.org/officeDocument/2006/relationships/slide" Target="/ppt/slides/slide2.xml" Id="R58c2c764ae7345a3" /><Relationship Type="http://schemas.openxmlformats.org/officeDocument/2006/relationships/slide" Target="/ppt/slides/slide3.xml" Id="Rfd7a8aacebaf4284" /><Relationship Type="http://schemas.openxmlformats.org/officeDocument/2006/relationships/slide" Target="/ppt/slides/slide4.xml" Id="R02795b53daad4d0d" /><Relationship Type="http://schemas.openxmlformats.org/officeDocument/2006/relationships/slide" Target="/ppt/slides/slide5.xml" Id="R1486754c4d4b49e0" /><Relationship Type="http://schemas.openxmlformats.org/officeDocument/2006/relationships/slide" Target="/ppt/slides/slide6.xml" Id="R1a7ba153a4b64765" /><Relationship Type="http://schemas.openxmlformats.org/officeDocument/2006/relationships/slide" Target="/ppt/slides/slide7.xml" Id="R67c3f79668524e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c84c6542c744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8c4cb1d154303" /><Relationship Type="http://schemas.openxmlformats.org/officeDocument/2006/relationships/theme" Target="/ppt/slideMasters/theme/theme1.xml" Id="R839532d234e644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98c4cb1d1543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5b1ab84c84e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09b836f8141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59af8f15945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38a91f38547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f08e512d74e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daaf1d98747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8181b62de46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−684 869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23 067 673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283 599 173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297 200 894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BJØRGE OLE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Tjuvholmen allé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989 304 518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INVEST AS</a:t>
            </a:r>
          </a:p>
        </p:txBody>
      </p:sp>
    </p:spTree>
  </p:cSld>
  <p:clrMapOvr>
    <a:masterClrMapping xmlns:a="http://schemas.openxmlformats.org/drawingml/2006/main"/>
  </p:clrMapOvr>
</p:sld>
</file>