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e10747da894d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020b2561124784"/>
  </p:sldMasterIdLst>
  <p:sldIdLst>
    <p:sldId xmlns:r="http://schemas.openxmlformats.org/officeDocument/2006/relationships" id="256" r:id="R47fcad46a73a42c3"/>
    <p:sldId xmlns:r="http://schemas.openxmlformats.org/officeDocument/2006/relationships" id="257" r:id="R32502e8c151842bb"/>
    <p:sldId xmlns:r="http://schemas.openxmlformats.org/officeDocument/2006/relationships" id="258" r:id="R448223dfd8e34a8c"/>
    <p:sldId xmlns:r="http://schemas.openxmlformats.org/officeDocument/2006/relationships" id="259" r:id="R74b43ee9c5d9496a"/>
    <p:sldId xmlns:r="http://schemas.openxmlformats.org/officeDocument/2006/relationships" id="260" r:id="R2c6d52949cbd45a5"/>
    <p:sldId xmlns:r="http://schemas.openxmlformats.org/officeDocument/2006/relationships" id="261" r:id="Rb42d0f5096014f5a"/>
    <p:sldId xmlns:r="http://schemas.openxmlformats.org/officeDocument/2006/relationships" id="262" r:id="Rb76e9cbd85524d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020b2561124784" /><Relationship Type="http://schemas.openxmlformats.org/officeDocument/2006/relationships/slide" Target="/ppt/slides/slide1.xml" Id="R47fcad46a73a42c3" /><Relationship Type="http://schemas.openxmlformats.org/officeDocument/2006/relationships/slide" Target="/ppt/slides/slide2.xml" Id="R32502e8c151842bb" /><Relationship Type="http://schemas.openxmlformats.org/officeDocument/2006/relationships/slide" Target="/ppt/slides/slide3.xml" Id="R448223dfd8e34a8c" /><Relationship Type="http://schemas.openxmlformats.org/officeDocument/2006/relationships/slide" Target="/ppt/slides/slide4.xml" Id="R74b43ee9c5d9496a" /><Relationship Type="http://schemas.openxmlformats.org/officeDocument/2006/relationships/slide" Target="/ppt/slides/slide5.xml" Id="R2c6d52949cbd45a5" /><Relationship Type="http://schemas.openxmlformats.org/officeDocument/2006/relationships/slide" Target="/ppt/slides/slide6.xml" Id="Rb42d0f5096014f5a" /><Relationship Type="http://schemas.openxmlformats.org/officeDocument/2006/relationships/slide" Target="/ppt/slides/slide7.xml" Id="Rb76e9cbd85524d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026f1d7dae4d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1d93900c584f81" /><Relationship Type="http://schemas.openxmlformats.org/officeDocument/2006/relationships/theme" Target="/ppt/slideMasters/theme/theme1.xml" Id="R253edee8849140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1d93900c584f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1a7a17044e45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ff1e108fbb42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8daba6381244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9569ab665a44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8a968c601243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e18d35b5784b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c12bc1c3b54d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VAMADA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VAMADA INVEST AS ble etablert [år] og holder til i Fana.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−34 529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271 731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8 280 892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23 254 083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VEDVIK DAG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Dag Magne Vedvik, Fanahammeren 24G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5244 Fana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989 283 421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