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07a2ddb722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0260525c594199"/>
  </p:sldMasterIdLst>
  <p:sldIdLst>
    <p:sldId xmlns:r="http://schemas.openxmlformats.org/officeDocument/2006/relationships" id="256" r:id="Re776f8bc7dab4a70"/>
    <p:sldId xmlns:r="http://schemas.openxmlformats.org/officeDocument/2006/relationships" id="257" r:id="R0dce1878b80141d5"/>
    <p:sldId xmlns:r="http://schemas.openxmlformats.org/officeDocument/2006/relationships" id="258" r:id="R75b3e833c18d43fd"/>
    <p:sldId xmlns:r="http://schemas.openxmlformats.org/officeDocument/2006/relationships" id="259" r:id="R2de19f735b4940fd"/>
    <p:sldId xmlns:r="http://schemas.openxmlformats.org/officeDocument/2006/relationships" id="260" r:id="R8438e0a1003f45c2"/>
    <p:sldId xmlns:r="http://schemas.openxmlformats.org/officeDocument/2006/relationships" id="261" r:id="R63d009959a714ff8"/>
    <p:sldId xmlns:r="http://schemas.openxmlformats.org/officeDocument/2006/relationships" id="262" r:id="Ra05a60e1de84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260525c594199" /><Relationship Type="http://schemas.openxmlformats.org/officeDocument/2006/relationships/slide" Target="/ppt/slides/slide1.xml" Id="Re776f8bc7dab4a70" /><Relationship Type="http://schemas.openxmlformats.org/officeDocument/2006/relationships/slide" Target="/ppt/slides/slide2.xml" Id="R0dce1878b80141d5" /><Relationship Type="http://schemas.openxmlformats.org/officeDocument/2006/relationships/slide" Target="/ppt/slides/slide3.xml" Id="R75b3e833c18d43fd" /><Relationship Type="http://schemas.openxmlformats.org/officeDocument/2006/relationships/slide" Target="/ppt/slides/slide4.xml" Id="R2de19f735b4940fd" /><Relationship Type="http://schemas.openxmlformats.org/officeDocument/2006/relationships/slide" Target="/ppt/slides/slide5.xml" Id="R8438e0a1003f45c2" /><Relationship Type="http://schemas.openxmlformats.org/officeDocument/2006/relationships/slide" Target="/ppt/slides/slide6.xml" Id="R63d009959a714ff8" /><Relationship Type="http://schemas.openxmlformats.org/officeDocument/2006/relationships/slide" Target="/ppt/slides/slide7.xml" Id="Ra05a60e1de84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f4a758451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f52a34148460f" /><Relationship Type="http://schemas.openxmlformats.org/officeDocument/2006/relationships/theme" Target="/ppt/slideMasters/theme/theme1.xml" Id="Rc02d1b1826a3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f52a34148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f68512d10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f0c80a27e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be2222150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dda4986f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55c19f91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7fa4da72f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f2d185f0a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VAMADA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VAMADA INVEST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8 280 892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23 254 083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Magne Vedvik, Fanahammeren 24G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