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d372438e9847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db3280dfb84e15"/>
  </p:sldMasterIdLst>
  <p:sldIdLst>
    <p:sldId xmlns:r="http://schemas.openxmlformats.org/officeDocument/2006/relationships" id="256" r:id="R1417b37c2768430d"/>
    <p:sldId xmlns:r="http://schemas.openxmlformats.org/officeDocument/2006/relationships" id="257" r:id="R5b1062915e554708"/>
    <p:sldId xmlns:r="http://schemas.openxmlformats.org/officeDocument/2006/relationships" id="258" r:id="Rabf80ae4a9aa4230"/>
    <p:sldId xmlns:r="http://schemas.openxmlformats.org/officeDocument/2006/relationships" id="259" r:id="Rdb8da5deae454a7b"/>
    <p:sldId xmlns:r="http://schemas.openxmlformats.org/officeDocument/2006/relationships" id="260" r:id="Rd0a7ab52045a4ced"/>
    <p:sldId xmlns:r="http://schemas.openxmlformats.org/officeDocument/2006/relationships" id="261" r:id="R96de492a16db4f3b"/>
    <p:sldId xmlns:r="http://schemas.openxmlformats.org/officeDocument/2006/relationships" id="262" r:id="Rb23906df8bef4b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db3280dfb84e15" /><Relationship Type="http://schemas.openxmlformats.org/officeDocument/2006/relationships/slide" Target="/ppt/slides/slide1.xml" Id="R1417b37c2768430d" /><Relationship Type="http://schemas.openxmlformats.org/officeDocument/2006/relationships/slide" Target="/ppt/slides/slide2.xml" Id="R5b1062915e554708" /><Relationship Type="http://schemas.openxmlformats.org/officeDocument/2006/relationships/slide" Target="/ppt/slides/slide3.xml" Id="Rabf80ae4a9aa4230" /><Relationship Type="http://schemas.openxmlformats.org/officeDocument/2006/relationships/slide" Target="/ppt/slides/slide4.xml" Id="Rdb8da5deae454a7b" /><Relationship Type="http://schemas.openxmlformats.org/officeDocument/2006/relationships/slide" Target="/ppt/slides/slide5.xml" Id="Rd0a7ab52045a4ced" /><Relationship Type="http://schemas.openxmlformats.org/officeDocument/2006/relationships/slide" Target="/ppt/slides/slide6.xml" Id="R96de492a16db4f3b" /><Relationship Type="http://schemas.openxmlformats.org/officeDocument/2006/relationships/slide" Target="/ppt/slides/slide7.xml" Id="Rb23906df8bef4b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bb4fd7dcf4f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082eb3b524e1c" /><Relationship Type="http://schemas.openxmlformats.org/officeDocument/2006/relationships/theme" Target="/ppt/slideMasters/theme/theme1.xml" Id="Rd871a2ad65e640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f082eb3b524e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833f3d14e46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3b72f75c44a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58efc70ec48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c4eaef14c4b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4fc07154d4c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faed53c314c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1e639cde14f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DIAGEN INTERNATIONAL INC.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DIAGEN INTERNATIONAL INC.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3 627 219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−2 923 273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−6 406 696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−22 855 589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85 493 993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LINDBERG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KJÆRHEIM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