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946abff25740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31d324f1b5478f"/>
  </p:sldMasterIdLst>
  <p:sldIdLst>
    <p:sldId xmlns:r="http://schemas.openxmlformats.org/officeDocument/2006/relationships" id="256" r:id="R8e3aac875db14909"/>
    <p:sldId xmlns:r="http://schemas.openxmlformats.org/officeDocument/2006/relationships" id="257" r:id="R9fcfc33cde764f94"/>
    <p:sldId xmlns:r="http://schemas.openxmlformats.org/officeDocument/2006/relationships" id="258" r:id="R0af97e1222ab4177"/>
    <p:sldId xmlns:r="http://schemas.openxmlformats.org/officeDocument/2006/relationships" id="259" r:id="R65b1031abb80464b"/>
    <p:sldId xmlns:r="http://schemas.openxmlformats.org/officeDocument/2006/relationships" id="260" r:id="R8a64fb9d9a914329"/>
    <p:sldId xmlns:r="http://schemas.openxmlformats.org/officeDocument/2006/relationships" id="261" r:id="Rdb648726525e42a6"/>
    <p:sldId xmlns:r="http://schemas.openxmlformats.org/officeDocument/2006/relationships" id="262" r:id="R28f15c84ca67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1d324f1b5478f" /><Relationship Type="http://schemas.openxmlformats.org/officeDocument/2006/relationships/slide" Target="/ppt/slides/slide1.xml" Id="R8e3aac875db14909" /><Relationship Type="http://schemas.openxmlformats.org/officeDocument/2006/relationships/slide" Target="/ppt/slides/slide2.xml" Id="R9fcfc33cde764f94" /><Relationship Type="http://schemas.openxmlformats.org/officeDocument/2006/relationships/slide" Target="/ppt/slides/slide3.xml" Id="R0af97e1222ab4177" /><Relationship Type="http://schemas.openxmlformats.org/officeDocument/2006/relationships/slide" Target="/ppt/slides/slide4.xml" Id="R65b1031abb80464b" /><Relationship Type="http://schemas.openxmlformats.org/officeDocument/2006/relationships/slide" Target="/ppt/slides/slide5.xml" Id="R8a64fb9d9a914329" /><Relationship Type="http://schemas.openxmlformats.org/officeDocument/2006/relationships/slide" Target="/ppt/slides/slide6.xml" Id="Rdb648726525e42a6" /><Relationship Type="http://schemas.openxmlformats.org/officeDocument/2006/relationships/slide" Target="/ppt/slides/slide7.xml" Id="R28f15c84ca67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2ef0a0623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c172e8df74a34" /><Relationship Type="http://schemas.openxmlformats.org/officeDocument/2006/relationships/theme" Target="/ppt/slideMasters/theme/theme1.xml" Id="R82cfa1f6a0d7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c172e8df74a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ef2f02143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0ea710d84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2b8c07d6044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35a19ba94f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185a1fb2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312510519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b1eaff751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REIDAR BJELLAND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REIDAR BJELLAND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2 634 743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279 718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676 015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Longamyrvegen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5415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989 273 264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REIDAR BJELLAND AS</a:t>
            </a:r>
          </a:p>
        </p:txBody>
      </p:sp>
    </p:spTree>
  </p:cSld>
  <p:clrMapOvr>
    <a:masterClrMapping xmlns:a="http://schemas.openxmlformats.org/drawingml/2006/main"/>
  </p:clrMapOvr>
</p:sld>
</file>