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1df6a2dd2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63c1ded994713"/>
  </p:sldMasterIdLst>
  <p:sldIdLst>
    <p:sldId xmlns:r="http://schemas.openxmlformats.org/officeDocument/2006/relationships" id="256" r:id="Rbb5be844fc2c4920"/>
    <p:sldId xmlns:r="http://schemas.openxmlformats.org/officeDocument/2006/relationships" id="257" r:id="R00fb91d5a6a14310"/>
    <p:sldId xmlns:r="http://schemas.openxmlformats.org/officeDocument/2006/relationships" id="258" r:id="R1c84ce49f1854ce2"/>
    <p:sldId xmlns:r="http://schemas.openxmlformats.org/officeDocument/2006/relationships" id="259" r:id="R6384dad3b4014c61"/>
    <p:sldId xmlns:r="http://schemas.openxmlformats.org/officeDocument/2006/relationships" id="260" r:id="R04f58ee188b54555"/>
    <p:sldId xmlns:r="http://schemas.openxmlformats.org/officeDocument/2006/relationships" id="261" r:id="R4d42e824416442ce"/>
    <p:sldId xmlns:r="http://schemas.openxmlformats.org/officeDocument/2006/relationships" id="262" r:id="Re51e3c2911b8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63c1ded994713" /><Relationship Type="http://schemas.openxmlformats.org/officeDocument/2006/relationships/slide" Target="/ppt/slides/slide1.xml" Id="Rbb5be844fc2c4920" /><Relationship Type="http://schemas.openxmlformats.org/officeDocument/2006/relationships/slide" Target="/ppt/slides/slide2.xml" Id="R00fb91d5a6a14310" /><Relationship Type="http://schemas.openxmlformats.org/officeDocument/2006/relationships/slide" Target="/ppt/slides/slide3.xml" Id="R1c84ce49f1854ce2" /><Relationship Type="http://schemas.openxmlformats.org/officeDocument/2006/relationships/slide" Target="/ppt/slides/slide4.xml" Id="R6384dad3b4014c61" /><Relationship Type="http://schemas.openxmlformats.org/officeDocument/2006/relationships/slide" Target="/ppt/slides/slide5.xml" Id="R04f58ee188b54555" /><Relationship Type="http://schemas.openxmlformats.org/officeDocument/2006/relationships/slide" Target="/ppt/slides/slide6.xml" Id="R4d42e824416442ce" /><Relationship Type="http://schemas.openxmlformats.org/officeDocument/2006/relationships/slide" Target="/ppt/slides/slide7.xml" Id="Re51e3c2911b8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d937208f1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554ee3cd34f39" /><Relationship Type="http://schemas.openxmlformats.org/officeDocument/2006/relationships/theme" Target="/ppt/slideMasters/theme/theme1.xml" Id="Re3e305b7470546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554ee3cd3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491d90e21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2b4e98795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b4205a97c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ba81da4c3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8dab04a9543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cd54df14b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b6e14afb747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SKIPSINVEST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SKIPSINVEST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BJØRN LARSEN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ERLING LARSEN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SKIPSINVEST AS</a:t>
            </a:r>
          </a:p>
        </p:txBody>
      </p:sp>
    </p:spTree>
  </p:cSld>
  <p:clrMapOvr>
    <a:masterClrMapping xmlns:a="http://schemas.openxmlformats.org/drawingml/2006/main"/>
  </p:clrMapOvr>
</p:sld>
</file>