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cedcf1658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ea80c6dfa4c05"/>
  </p:sldMasterIdLst>
  <p:sldIdLst>
    <p:sldId xmlns:r="http://schemas.openxmlformats.org/officeDocument/2006/relationships" id="256" r:id="Rde45eec060684242"/>
    <p:sldId xmlns:r="http://schemas.openxmlformats.org/officeDocument/2006/relationships" id="257" r:id="Rd0a6680ba18e4515"/>
    <p:sldId xmlns:r="http://schemas.openxmlformats.org/officeDocument/2006/relationships" id="258" r:id="R2090d26fa4f94dd6"/>
    <p:sldId xmlns:r="http://schemas.openxmlformats.org/officeDocument/2006/relationships" id="259" r:id="R2450c35ad3ab4b3f"/>
    <p:sldId xmlns:r="http://schemas.openxmlformats.org/officeDocument/2006/relationships" id="260" r:id="R946bc8ac5faa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ea80c6dfa4c05" /><Relationship Type="http://schemas.openxmlformats.org/officeDocument/2006/relationships/slide" Target="/ppt/slides/slide1.xml" Id="Rde45eec060684242" /><Relationship Type="http://schemas.openxmlformats.org/officeDocument/2006/relationships/slide" Target="/ppt/slides/slide2.xml" Id="Rd0a6680ba18e4515" /><Relationship Type="http://schemas.openxmlformats.org/officeDocument/2006/relationships/slide" Target="/ppt/slides/slide3.xml" Id="R2090d26fa4f94dd6" /><Relationship Type="http://schemas.openxmlformats.org/officeDocument/2006/relationships/slide" Target="/ppt/slides/slide4.xml" Id="R2450c35ad3ab4b3f" /><Relationship Type="http://schemas.openxmlformats.org/officeDocument/2006/relationships/slide" Target="/ppt/slides/slide5.xml" Id="R946bc8ac5faa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831581763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72b5f6cc492d" /><Relationship Type="http://schemas.openxmlformats.org/officeDocument/2006/relationships/theme" Target="/ppt/slideMasters/theme/theme1.xml" Id="R807711bf545c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072b5f6cc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673da2d6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32231209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45c21897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3d91668d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285a00cd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