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1bb1c24a0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d4c962fd14607"/>
  </p:sldMasterIdLst>
  <p:sldIdLst>
    <p:sldId xmlns:r="http://schemas.openxmlformats.org/officeDocument/2006/relationships" id="256" r:id="Rde5e5e004de04da4"/>
    <p:sldId xmlns:r="http://schemas.openxmlformats.org/officeDocument/2006/relationships" id="257" r:id="R98b7dd3c9f9143ce"/>
    <p:sldId xmlns:r="http://schemas.openxmlformats.org/officeDocument/2006/relationships" id="258" r:id="R18055156acba48bb"/>
    <p:sldId xmlns:r="http://schemas.openxmlformats.org/officeDocument/2006/relationships" id="259" r:id="R997f6fc35b904f59"/>
    <p:sldId xmlns:r="http://schemas.openxmlformats.org/officeDocument/2006/relationships" id="260" r:id="Ra871146ba2c74bd1"/>
    <p:sldId xmlns:r="http://schemas.openxmlformats.org/officeDocument/2006/relationships" id="261" r:id="Rd7bf4bd3adf0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d4c962fd14607" /><Relationship Type="http://schemas.openxmlformats.org/officeDocument/2006/relationships/slide" Target="/ppt/slides/slide1.xml" Id="Rde5e5e004de04da4" /><Relationship Type="http://schemas.openxmlformats.org/officeDocument/2006/relationships/slide" Target="/ppt/slides/slide2.xml" Id="R98b7dd3c9f9143ce" /><Relationship Type="http://schemas.openxmlformats.org/officeDocument/2006/relationships/slide" Target="/ppt/slides/slide3.xml" Id="R18055156acba48bb" /><Relationship Type="http://schemas.openxmlformats.org/officeDocument/2006/relationships/slide" Target="/ppt/slides/slide4.xml" Id="R997f6fc35b904f59" /><Relationship Type="http://schemas.openxmlformats.org/officeDocument/2006/relationships/slide" Target="/ppt/slides/slide5.xml" Id="Ra871146ba2c74bd1" /><Relationship Type="http://schemas.openxmlformats.org/officeDocument/2006/relationships/slide" Target="/ppt/slides/slide6.xml" Id="Rd7bf4bd3adf0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3e5290ff4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8a0359854ec1" /><Relationship Type="http://schemas.openxmlformats.org/officeDocument/2006/relationships/theme" Target="/ppt/slideMasters/theme/theme1.xml" Id="R4e1b0ab9eba8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18a035985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0f74bc10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8ed8d4707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08c5c6d1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2c8d8fa2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b63b824f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a8dfd289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