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93480fda1e43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d7ad3114a24013"/>
  </p:sldMasterIdLst>
  <p:sldIdLst>
    <p:sldId xmlns:r="http://schemas.openxmlformats.org/officeDocument/2006/relationships" id="256" r:id="Rb48a5b85585c4c5c"/>
    <p:sldId xmlns:r="http://schemas.openxmlformats.org/officeDocument/2006/relationships" id="257" r:id="Re7405aeb7fe84a93"/>
    <p:sldId xmlns:r="http://schemas.openxmlformats.org/officeDocument/2006/relationships" id="258" r:id="R5bcb72713e554c86"/>
    <p:sldId xmlns:r="http://schemas.openxmlformats.org/officeDocument/2006/relationships" id="259" r:id="Ra20fd452f285452c"/>
    <p:sldId xmlns:r="http://schemas.openxmlformats.org/officeDocument/2006/relationships" id="260" r:id="R1ff768a925c3482d"/>
    <p:sldId xmlns:r="http://schemas.openxmlformats.org/officeDocument/2006/relationships" id="261" r:id="R88a99f11e8f14dee"/>
    <p:sldId xmlns:r="http://schemas.openxmlformats.org/officeDocument/2006/relationships" id="262" r:id="Rdb9bbe47333146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d7ad3114a24013" /><Relationship Type="http://schemas.openxmlformats.org/officeDocument/2006/relationships/slide" Target="/ppt/slides/slide1.xml" Id="Rb48a5b85585c4c5c" /><Relationship Type="http://schemas.openxmlformats.org/officeDocument/2006/relationships/slide" Target="/ppt/slides/slide2.xml" Id="Re7405aeb7fe84a93" /><Relationship Type="http://schemas.openxmlformats.org/officeDocument/2006/relationships/slide" Target="/ppt/slides/slide3.xml" Id="R5bcb72713e554c86" /><Relationship Type="http://schemas.openxmlformats.org/officeDocument/2006/relationships/slide" Target="/ppt/slides/slide4.xml" Id="Ra20fd452f285452c" /><Relationship Type="http://schemas.openxmlformats.org/officeDocument/2006/relationships/slide" Target="/ppt/slides/slide5.xml" Id="R1ff768a925c3482d" /><Relationship Type="http://schemas.openxmlformats.org/officeDocument/2006/relationships/slide" Target="/ppt/slides/slide6.xml" Id="R88a99f11e8f14dee" /><Relationship Type="http://schemas.openxmlformats.org/officeDocument/2006/relationships/slide" Target="/ppt/slides/slide7.xml" Id="Rdb9bbe47333146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45d56057ee45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ffab13a2c4364" /><Relationship Type="http://schemas.openxmlformats.org/officeDocument/2006/relationships/theme" Target="/ppt/slideMasters/theme/theme1.xml" Id="R7d4f1c4d809740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9ffab13a2c43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c7b5b9fb946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f338dfa334f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e8e3b91f34e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f673b988f4a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f5335183549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8342bca554b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281aa8a7e4f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KPS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KPS INVEST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1 069 529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PAUL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HÅKON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LARS-MARTIN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LINDA MARGRETHE  –  11,3 %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Oddansveien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4513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