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0d143b991c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c1b051a544115"/>
  </p:sldMasterIdLst>
  <p:sldIdLst>
    <p:sldId xmlns:r="http://schemas.openxmlformats.org/officeDocument/2006/relationships" id="256" r:id="R635237919f8e4789"/>
    <p:sldId xmlns:r="http://schemas.openxmlformats.org/officeDocument/2006/relationships" id="257" r:id="Rff5aed0296064c0c"/>
    <p:sldId xmlns:r="http://schemas.openxmlformats.org/officeDocument/2006/relationships" id="258" r:id="Rb57891457b0446d9"/>
    <p:sldId xmlns:r="http://schemas.openxmlformats.org/officeDocument/2006/relationships" id="259" r:id="Rbefdd86263c94293"/>
    <p:sldId xmlns:r="http://schemas.openxmlformats.org/officeDocument/2006/relationships" id="260" r:id="Rfe3c1d723ead4ac8"/>
    <p:sldId xmlns:r="http://schemas.openxmlformats.org/officeDocument/2006/relationships" id="261" r:id="R4b3c2d0014d24fb5"/>
    <p:sldId xmlns:r="http://schemas.openxmlformats.org/officeDocument/2006/relationships" id="262" r:id="Rab1b37f035a743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c1b051a544115" /><Relationship Type="http://schemas.openxmlformats.org/officeDocument/2006/relationships/slide" Target="/ppt/slides/slide1.xml" Id="R635237919f8e4789" /><Relationship Type="http://schemas.openxmlformats.org/officeDocument/2006/relationships/slide" Target="/ppt/slides/slide2.xml" Id="Rff5aed0296064c0c" /><Relationship Type="http://schemas.openxmlformats.org/officeDocument/2006/relationships/slide" Target="/ppt/slides/slide3.xml" Id="Rb57891457b0446d9" /><Relationship Type="http://schemas.openxmlformats.org/officeDocument/2006/relationships/slide" Target="/ppt/slides/slide4.xml" Id="Rbefdd86263c94293" /><Relationship Type="http://schemas.openxmlformats.org/officeDocument/2006/relationships/slide" Target="/ppt/slides/slide5.xml" Id="Rfe3c1d723ead4ac8" /><Relationship Type="http://schemas.openxmlformats.org/officeDocument/2006/relationships/slide" Target="/ppt/slides/slide6.xml" Id="R4b3c2d0014d24fb5" /><Relationship Type="http://schemas.openxmlformats.org/officeDocument/2006/relationships/slide" Target="/ppt/slides/slide7.xml" Id="Rab1b37f035a743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ad1e66fce41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a3b594fcb4d04" /><Relationship Type="http://schemas.openxmlformats.org/officeDocument/2006/relationships/theme" Target="/ppt/slideMasters/theme/theme1.xml" Id="R77db7c5c2cac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a3b594fcb4d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1d8f020b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36ae06f67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c47d416e1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ecec32ba14d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334b7f3f044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a4541b7543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87e52c111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INVEST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16 799 548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21 947 423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DAG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TASA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