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21d1f201404d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878c8b4f864917"/>
  </p:sldMasterIdLst>
  <p:sldIdLst>
    <p:sldId xmlns:r="http://schemas.openxmlformats.org/officeDocument/2006/relationships" id="256" r:id="Rac876f8139d94546"/>
    <p:sldId xmlns:r="http://schemas.openxmlformats.org/officeDocument/2006/relationships" id="257" r:id="Rde8f909d611b4189"/>
    <p:sldId xmlns:r="http://schemas.openxmlformats.org/officeDocument/2006/relationships" id="258" r:id="R5a3948cb5edb4964"/>
    <p:sldId xmlns:r="http://schemas.openxmlformats.org/officeDocument/2006/relationships" id="259" r:id="Rf88308ef7d31408f"/>
    <p:sldId xmlns:r="http://schemas.openxmlformats.org/officeDocument/2006/relationships" id="260" r:id="R47959f9121dd44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78c8b4f864917" /><Relationship Type="http://schemas.openxmlformats.org/officeDocument/2006/relationships/slide" Target="/ppt/slides/slide1.xml" Id="Rac876f8139d94546" /><Relationship Type="http://schemas.openxmlformats.org/officeDocument/2006/relationships/slide" Target="/ppt/slides/slide2.xml" Id="Rde8f909d611b4189" /><Relationship Type="http://schemas.openxmlformats.org/officeDocument/2006/relationships/slide" Target="/ppt/slides/slide3.xml" Id="R5a3948cb5edb4964" /><Relationship Type="http://schemas.openxmlformats.org/officeDocument/2006/relationships/slide" Target="/ppt/slides/slide4.xml" Id="Rf88308ef7d31408f" /><Relationship Type="http://schemas.openxmlformats.org/officeDocument/2006/relationships/slide" Target="/ppt/slides/slide5.xml" Id="R47959f9121dd44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0390dbb9147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afb5776ec4816" /><Relationship Type="http://schemas.openxmlformats.org/officeDocument/2006/relationships/theme" Target="/ppt/slideMasters/theme/theme1.xml" Id="R7312d061882540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dafb5776ec48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fbf959bde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0e75951f94b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735d3d1cd4b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2dd46965f4d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aa21f72ab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