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2a87f4ae7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6637637d54489"/>
  </p:sldMasterIdLst>
  <p:sldIdLst>
    <p:sldId xmlns:r="http://schemas.openxmlformats.org/officeDocument/2006/relationships" id="256" r:id="Rad9d18e2f3b9478c"/>
    <p:sldId xmlns:r="http://schemas.openxmlformats.org/officeDocument/2006/relationships" id="257" r:id="Raba2d817ccd046a3"/>
    <p:sldId xmlns:r="http://schemas.openxmlformats.org/officeDocument/2006/relationships" id="258" r:id="R786665ec0918484a"/>
    <p:sldId xmlns:r="http://schemas.openxmlformats.org/officeDocument/2006/relationships" id="259" r:id="R91e11d1ff8e64546"/>
    <p:sldId xmlns:r="http://schemas.openxmlformats.org/officeDocument/2006/relationships" id="260" r:id="R09cf496beda04845"/>
    <p:sldId xmlns:r="http://schemas.openxmlformats.org/officeDocument/2006/relationships" id="261" r:id="R8b0e4c7240fe4560"/>
    <p:sldId xmlns:r="http://schemas.openxmlformats.org/officeDocument/2006/relationships" id="262" r:id="R131e6d1f41e8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6637637d54489" /><Relationship Type="http://schemas.openxmlformats.org/officeDocument/2006/relationships/slide" Target="/ppt/slides/slide1.xml" Id="Rad9d18e2f3b9478c" /><Relationship Type="http://schemas.openxmlformats.org/officeDocument/2006/relationships/slide" Target="/ppt/slides/slide2.xml" Id="Raba2d817ccd046a3" /><Relationship Type="http://schemas.openxmlformats.org/officeDocument/2006/relationships/slide" Target="/ppt/slides/slide3.xml" Id="R786665ec0918484a" /><Relationship Type="http://schemas.openxmlformats.org/officeDocument/2006/relationships/slide" Target="/ppt/slides/slide4.xml" Id="R91e11d1ff8e64546" /><Relationship Type="http://schemas.openxmlformats.org/officeDocument/2006/relationships/slide" Target="/ppt/slides/slide5.xml" Id="R09cf496beda04845" /><Relationship Type="http://schemas.openxmlformats.org/officeDocument/2006/relationships/slide" Target="/ppt/slides/slide6.xml" Id="R8b0e4c7240fe4560" /><Relationship Type="http://schemas.openxmlformats.org/officeDocument/2006/relationships/slide" Target="/ppt/slides/slide7.xml" Id="R131e6d1f41e8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0c7676eb7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e34ff35714795" /><Relationship Type="http://schemas.openxmlformats.org/officeDocument/2006/relationships/theme" Target="/ppt/slideMasters/theme/theme1.xml" Id="R19f9daf63989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e34ff3571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9e237b63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f29417b9b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00f79d2c2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91503cc94b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a5941393d4c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40805f1145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99b4b6ccf48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GØRAN EMILSEN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EMILSEN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EMILSEN GØRAN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