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be7b579b5f49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0f930bc1f648b1"/>
  </p:sldMasterIdLst>
  <p:sldIdLst>
    <p:sldId xmlns:r="http://schemas.openxmlformats.org/officeDocument/2006/relationships" id="256" r:id="R5156eb8766284c39"/>
    <p:sldId xmlns:r="http://schemas.openxmlformats.org/officeDocument/2006/relationships" id="257" r:id="R3182eca6ff8d4588"/>
    <p:sldId xmlns:r="http://schemas.openxmlformats.org/officeDocument/2006/relationships" id="258" r:id="R209e73495e4143f9"/>
    <p:sldId xmlns:r="http://schemas.openxmlformats.org/officeDocument/2006/relationships" id="259" r:id="Rb4dd45c96d5546a8"/>
    <p:sldId xmlns:r="http://schemas.openxmlformats.org/officeDocument/2006/relationships" id="260" r:id="R403161bd947d4b29"/>
    <p:sldId xmlns:r="http://schemas.openxmlformats.org/officeDocument/2006/relationships" id="261" r:id="R86f12d98dfe749d6"/>
    <p:sldId xmlns:r="http://schemas.openxmlformats.org/officeDocument/2006/relationships" id="262" r:id="Rc4d7e9a5cfee42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f930bc1f648b1" /><Relationship Type="http://schemas.openxmlformats.org/officeDocument/2006/relationships/slide" Target="/ppt/slides/slide1.xml" Id="R5156eb8766284c39" /><Relationship Type="http://schemas.openxmlformats.org/officeDocument/2006/relationships/slide" Target="/ppt/slides/slide2.xml" Id="R3182eca6ff8d4588" /><Relationship Type="http://schemas.openxmlformats.org/officeDocument/2006/relationships/slide" Target="/ppt/slides/slide3.xml" Id="R209e73495e4143f9" /><Relationship Type="http://schemas.openxmlformats.org/officeDocument/2006/relationships/slide" Target="/ppt/slides/slide4.xml" Id="Rb4dd45c96d5546a8" /><Relationship Type="http://schemas.openxmlformats.org/officeDocument/2006/relationships/slide" Target="/ppt/slides/slide5.xml" Id="R403161bd947d4b29" /><Relationship Type="http://schemas.openxmlformats.org/officeDocument/2006/relationships/slide" Target="/ppt/slides/slide6.xml" Id="R86f12d98dfe749d6" /><Relationship Type="http://schemas.openxmlformats.org/officeDocument/2006/relationships/slide" Target="/ppt/slides/slide7.xml" Id="Rc4d7e9a5cfee42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3c08b64bc47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97d2a1ae14f5a" /><Relationship Type="http://schemas.openxmlformats.org/officeDocument/2006/relationships/theme" Target="/ppt/slideMasters/theme/theme1.xml" Id="R0d5573d57c674d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397d2a1ae14f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846664cf947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511d963be49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48bfc25ba42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a9e5cec5944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b1030746a45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87538896448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cfbc0299c4a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JPS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JPS INVESTERING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8 255 072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58 406 860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61 968 283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JAN PETTER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INVESTERING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JAN PETTER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INVESTERING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Stongvegen 115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84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