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dabc95a62f48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5124ae93d439c"/>
  </p:sldMasterIdLst>
  <p:sldIdLst>
    <p:sldId xmlns:r="http://schemas.openxmlformats.org/officeDocument/2006/relationships" id="256" r:id="Re78c265b143c4821"/>
    <p:sldId xmlns:r="http://schemas.openxmlformats.org/officeDocument/2006/relationships" id="257" r:id="R9e7edf0b25b3489f"/>
    <p:sldId xmlns:r="http://schemas.openxmlformats.org/officeDocument/2006/relationships" id="258" r:id="Rf317b50602b842b8"/>
    <p:sldId xmlns:r="http://schemas.openxmlformats.org/officeDocument/2006/relationships" id="259" r:id="R14307d4b5f5f4794"/>
    <p:sldId xmlns:r="http://schemas.openxmlformats.org/officeDocument/2006/relationships" id="260" r:id="R35972783071a4ca1"/>
    <p:sldId xmlns:r="http://schemas.openxmlformats.org/officeDocument/2006/relationships" id="261" r:id="R494e5d8418bc4df9"/>
    <p:sldId xmlns:r="http://schemas.openxmlformats.org/officeDocument/2006/relationships" id="262" r:id="Rf240b688a97740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5124ae93d439c" /><Relationship Type="http://schemas.openxmlformats.org/officeDocument/2006/relationships/slide" Target="/ppt/slides/slide1.xml" Id="Re78c265b143c4821" /><Relationship Type="http://schemas.openxmlformats.org/officeDocument/2006/relationships/slide" Target="/ppt/slides/slide2.xml" Id="R9e7edf0b25b3489f" /><Relationship Type="http://schemas.openxmlformats.org/officeDocument/2006/relationships/slide" Target="/ppt/slides/slide3.xml" Id="Rf317b50602b842b8" /><Relationship Type="http://schemas.openxmlformats.org/officeDocument/2006/relationships/slide" Target="/ppt/slides/slide4.xml" Id="R14307d4b5f5f4794" /><Relationship Type="http://schemas.openxmlformats.org/officeDocument/2006/relationships/slide" Target="/ppt/slides/slide5.xml" Id="R35972783071a4ca1" /><Relationship Type="http://schemas.openxmlformats.org/officeDocument/2006/relationships/slide" Target="/ppt/slides/slide6.xml" Id="R494e5d8418bc4df9" /><Relationship Type="http://schemas.openxmlformats.org/officeDocument/2006/relationships/slide" Target="/ppt/slides/slide7.xml" Id="Rf240b688a97740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6b7b1484a47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f76c1353342f5" /><Relationship Type="http://schemas.openxmlformats.org/officeDocument/2006/relationships/theme" Target="/ppt/slideMasters/theme/theme1.xml" Id="R39230068a56549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bf76c1353342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a1bb7e68a46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c8065954e43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1c63d0e8140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21011ec2a44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e4e13141842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fec29da894e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38483c8eb44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J. ERSVIK MASKINUTLEIE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ERSVIK MASKINUTLEIE AS ble etablert [år] og holder til i Tverlandet.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−118 236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1 150 126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1 991 105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2 001 699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 JOSEF HALDOR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8050 Tverlandet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53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J. ERSVIK MASKINUTLEIE AS</a:t>
            </a:r>
          </a:p>
        </p:txBody>
      </p:sp>
    </p:spTree>
  </p:cSld>
  <p:clrMapOvr>
    <a:masterClrMapping xmlns:a="http://schemas.openxmlformats.org/drawingml/2006/main"/>
  </p:clrMapOvr>
</p:sld>
</file>