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281ca6403eb46c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6fc4627acd44a6a"/>
  </p:sldMasterIdLst>
  <p:sldIdLst>
    <p:sldId xmlns:r="http://schemas.openxmlformats.org/officeDocument/2006/relationships" id="256" r:id="R9042113e92be4d31"/>
    <p:sldId xmlns:r="http://schemas.openxmlformats.org/officeDocument/2006/relationships" id="257" r:id="R7a5fdfd5479742dd"/>
    <p:sldId xmlns:r="http://schemas.openxmlformats.org/officeDocument/2006/relationships" id="258" r:id="R4043b4f133ca421c"/>
    <p:sldId xmlns:r="http://schemas.openxmlformats.org/officeDocument/2006/relationships" id="259" r:id="R4c467e20594c4f2d"/>
    <p:sldId xmlns:r="http://schemas.openxmlformats.org/officeDocument/2006/relationships" id="260" r:id="R9d22b17baab1461a"/>
    <p:sldId xmlns:r="http://schemas.openxmlformats.org/officeDocument/2006/relationships" id="261" r:id="R5558582e4d6d4d70"/>
    <p:sldId xmlns:r="http://schemas.openxmlformats.org/officeDocument/2006/relationships" id="262" r:id="R9285739a82f24fe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fc4627acd44a6a" /><Relationship Type="http://schemas.openxmlformats.org/officeDocument/2006/relationships/slide" Target="/ppt/slides/slide1.xml" Id="R9042113e92be4d31" /><Relationship Type="http://schemas.openxmlformats.org/officeDocument/2006/relationships/slide" Target="/ppt/slides/slide2.xml" Id="R7a5fdfd5479742dd" /><Relationship Type="http://schemas.openxmlformats.org/officeDocument/2006/relationships/slide" Target="/ppt/slides/slide3.xml" Id="R4043b4f133ca421c" /><Relationship Type="http://schemas.openxmlformats.org/officeDocument/2006/relationships/slide" Target="/ppt/slides/slide4.xml" Id="R4c467e20594c4f2d" /><Relationship Type="http://schemas.openxmlformats.org/officeDocument/2006/relationships/slide" Target="/ppt/slides/slide5.xml" Id="R9d22b17baab1461a" /><Relationship Type="http://schemas.openxmlformats.org/officeDocument/2006/relationships/slide" Target="/ppt/slides/slide6.xml" Id="R5558582e4d6d4d70" /><Relationship Type="http://schemas.openxmlformats.org/officeDocument/2006/relationships/slide" Target="/ppt/slides/slide7.xml" Id="R9285739a82f24fe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56e7198f48414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20d4d6bb014592" /><Relationship Type="http://schemas.openxmlformats.org/officeDocument/2006/relationships/theme" Target="/ppt/slideMasters/theme/theme1.xml" Id="R1a749af8fc904c5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520d4d6bb01459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39ff747b744f8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9e8b9b513946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256918b1774d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cf1d74dbb7404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c7c96ffdd849e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4ade55a0de474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66588b3906429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JENTOFT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JENTOFT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JENTOFT HOLDING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JENTOFT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JENTOFT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JENTOFT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−3 150 033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−3 163 425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2 848 742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5 650 725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JENTOFT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JENTOFT TOR MOGENS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JENTOFT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Multicontrol AS, Kanalveien 119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5068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27 71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989 252 011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JENTOFT HOLDING AS</a:t>
            </a:r>
          </a:p>
        </p:txBody>
      </p:sp>
    </p:spTree>
  </p:cSld>
  <p:clrMapOvr>
    <a:masterClrMapping xmlns:a="http://schemas.openxmlformats.org/drawingml/2006/main"/>
  </p:clrMapOvr>
</p:sld>
</file>