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c21b3cf4d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310c8feb54c95"/>
  </p:sldMasterIdLst>
  <p:sldIdLst>
    <p:sldId xmlns:r="http://schemas.openxmlformats.org/officeDocument/2006/relationships" id="256" r:id="R43b1855477404850"/>
    <p:sldId xmlns:r="http://schemas.openxmlformats.org/officeDocument/2006/relationships" id="257" r:id="Rcef9c95c92e84f45"/>
    <p:sldId xmlns:r="http://schemas.openxmlformats.org/officeDocument/2006/relationships" id="258" r:id="R358280f77c764716"/>
    <p:sldId xmlns:r="http://schemas.openxmlformats.org/officeDocument/2006/relationships" id="259" r:id="Rad4ef658d1bf44e3"/>
    <p:sldId xmlns:r="http://schemas.openxmlformats.org/officeDocument/2006/relationships" id="260" r:id="R675cb72fbfbd46cf"/>
    <p:sldId xmlns:r="http://schemas.openxmlformats.org/officeDocument/2006/relationships" id="261" r:id="R8716314c03ff4d3b"/>
    <p:sldId xmlns:r="http://schemas.openxmlformats.org/officeDocument/2006/relationships" id="262" r:id="Rf01ba2888466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310c8feb54c95" /><Relationship Type="http://schemas.openxmlformats.org/officeDocument/2006/relationships/slide" Target="/ppt/slides/slide1.xml" Id="R43b1855477404850" /><Relationship Type="http://schemas.openxmlformats.org/officeDocument/2006/relationships/slide" Target="/ppt/slides/slide2.xml" Id="Rcef9c95c92e84f45" /><Relationship Type="http://schemas.openxmlformats.org/officeDocument/2006/relationships/slide" Target="/ppt/slides/slide3.xml" Id="R358280f77c764716" /><Relationship Type="http://schemas.openxmlformats.org/officeDocument/2006/relationships/slide" Target="/ppt/slides/slide4.xml" Id="Rad4ef658d1bf44e3" /><Relationship Type="http://schemas.openxmlformats.org/officeDocument/2006/relationships/slide" Target="/ppt/slides/slide5.xml" Id="R675cb72fbfbd46cf" /><Relationship Type="http://schemas.openxmlformats.org/officeDocument/2006/relationships/slide" Target="/ppt/slides/slide6.xml" Id="R8716314c03ff4d3b" /><Relationship Type="http://schemas.openxmlformats.org/officeDocument/2006/relationships/slide" Target="/ppt/slides/slide7.xml" Id="Rf01ba2888466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025bb9810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893b02f7041ef" /><Relationship Type="http://schemas.openxmlformats.org/officeDocument/2006/relationships/theme" Target="/ppt/slideMasters/theme/theme1.xml" Id="R7aff6583a2ca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893b02f70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16c4754f142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f7eba2732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40e21f3f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58399586447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b65420879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0350daa2248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b38df941d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OLSEN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Bankegate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