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66307feeb47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a12c7f9024d44"/>
  </p:sldMasterIdLst>
  <p:sldIdLst>
    <p:sldId xmlns:r="http://schemas.openxmlformats.org/officeDocument/2006/relationships" id="256" r:id="R9e9cfdfb9b3e45b1"/>
    <p:sldId xmlns:r="http://schemas.openxmlformats.org/officeDocument/2006/relationships" id="257" r:id="R6db8b0f8a3f440ee"/>
    <p:sldId xmlns:r="http://schemas.openxmlformats.org/officeDocument/2006/relationships" id="258" r:id="Rf1d452669fb84416"/>
    <p:sldId xmlns:r="http://schemas.openxmlformats.org/officeDocument/2006/relationships" id="259" r:id="Rc7224269335847d2"/>
    <p:sldId xmlns:r="http://schemas.openxmlformats.org/officeDocument/2006/relationships" id="260" r:id="Raee83b9a0032490c"/>
    <p:sldId xmlns:r="http://schemas.openxmlformats.org/officeDocument/2006/relationships" id="261" r:id="R98827b20385c4b95"/>
    <p:sldId xmlns:r="http://schemas.openxmlformats.org/officeDocument/2006/relationships" id="262" r:id="Ra779a92a2bc9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a12c7f9024d44" /><Relationship Type="http://schemas.openxmlformats.org/officeDocument/2006/relationships/slide" Target="/ppt/slides/slide1.xml" Id="R9e9cfdfb9b3e45b1" /><Relationship Type="http://schemas.openxmlformats.org/officeDocument/2006/relationships/slide" Target="/ppt/slides/slide2.xml" Id="R6db8b0f8a3f440ee" /><Relationship Type="http://schemas.openxmlformats.org/officeDocument/2006/relationships/slide" Target="/ppt/slides/slide3.xml" Id="Rf1d452669fb84416" /><Relationship Type="http://schemas.openxmlformats.org/officeDocument/2006/relationships/slide" Target="/ppt/slides/slide4.xml" Id="Rc7224269335847d2" /><Relationship Type="http://schemas.openxmlformats.org/officeDocument/2006/relationships/slide" Target="/ppt/slides/slide5.xml" Id="Raee83b9a0032490c" /><Relationship Type="http://schemas.openxmlformats.org/officeDocument/2006/relationships/slide" Target="/ppt/slides/slide6.xml" Id="R98827b20385c4b95" /><Relationship Type="http://schemas.openxmlformats.org/officeDocument/2006/relationships/slide" Target="/ppt/slides/slide7.xml" Id="Ra779a92a2bc9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7a5f2104a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b56f524fd4fa6" /><Relationship Type="http://schemas.openxmlformats.org/officeDocument/2006/relationships/theme" Target="/ppt/slideMasters/theme/theme1.xml" Id="R155a2535f79c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b56f524fd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c7618cc6e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7196ca049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c48bca7e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591bae1cf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383095eaf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33c9434047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7400c352b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