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bb45584e7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bf35ce971434d"/>
  </p:sldMasterIdLst>
  <p:sldIdLst>
    <p:sldId xmlns:r="http://schemas.openxmlformats.org/officeDocument/2006/relationships" id="256" r:id="R7703e7d803dc46cc"/>
    <p:sldId xmlns:r="http://schemas.openxmlformats.org/officeDocument/2006/relationships" id="257" r:id="Ra08a39522df14fa2"/>
    <p:sldId xmlns:r="http://schemas.openxmlformats.org/officeDocument/2006/relationships" id="258" r:id="Rc1f1a6c76ce74f3b"/>
    <p:sldId xmlns:r="http://schemas.openxmlformats.org/officeDocument/2006/relationships" id="259" r:id="R43a198ec61dd4fb3"/>
    <p:sldId xmlns:r="http://schemas.openxmlformats.org/officeDocument/2006/relationships" id="260" r:id="Re21c59e104e241dc"/>
    <p:sldId xmlns:r="http://schemas.openxmlformats.org/officeDocument/2006/relationships" id="261" r:id="Rc7880428f4f94fe0"/>
    <p:sldId xmlns:r="http://schemas.openxmlformats.org/officeDocument/2006/relationships" id="262" r:id="Rca97e50ca2e14f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bf35ce971434d" /><Relationship Type="http://schemas.openxmlformats.org/officeDocument/2006/relationships/slide" Target="/ppt/slides/slide1.xml" Id="R7703e7d803dc46cc" /><Relationship Type="http://schemas.openxmlformats.org/officeDocument/2006/relationships/slide" Target="/ppt/slides/slide2.xml" Id="Ra08a39522df14fa2" /><Relationship Type="http://schemas.openxmlformats.org/officeDocument/2006/relationships/slide" Target="/ppt/slides/slide3.xml" Id="Rc1f1a6c76ce74f3b" /><Relationship Type="http://schemas.openxmlformats.org/officeDocument/2006/relationships/slide" Target="/ppt/slides/slide4.xml" Id="R43a198ec61dd4fb3" /><Relationship Type="http://schemas.openxmlformats.org/officeDocument/2006/relationships/slide" Target="/ppt/slides/slide5.xml" Id="Re21c59e104e241dc" /><Relationship Type="http://schemas.openxmlformats.org/officeDocument/2006/relationships/slide" Target="/ppt/slides/slide6.xml" Id="Rc7880428f4f94fe0" /><Relationship Type="http://schemas.openxmlformats.org/officeDocument/2006/relationships/slide" Target="/ppt/slides/slide7.xml" Id="Rca97e50ca2e14f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33bbb00f3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4097b4fef4809" /><Relationship Type="http://schemas.openxmlformats.org/officeDocument/2006/relationships/theme" Target="/ppt/slideMasters/theme/theme1.xml" Id="R7c41b06d908c4a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54097b4fef48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4a4c027ac46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8d2e5864e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a08ee6cb141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08cd2204c42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feb5bfdc841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1761a4a044c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95216f74c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2 420 126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6 124 883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8 874 483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Henning Bjerke, Sagadammen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989 248 162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INVEST AS</a:t>
            </a:r>
          </a:p>
        </p:txBody>
      </p:sp>
    </p:spTree>
  </p:cSld>
  <p:clrMapOvr>
    <a:masterClrMapping xmlns:a="http://schemas.openxmlformats.org/drawingml/2006/main"/>
  </p:clrMapOvr>
</p:sld>
</file>