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c2e89fcd6d47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e67b68c5274c4d"/>
  </p:sldMasterIdLst>
  <p:sldIdLst>
    <p:sldId xmlns:r="http://schemas.openxmlformats.org/officeDocument/2006/relationships" id="256" r:id="R3c2c834d249b4cfc"/>
    <p:sldId xmlns:r="http://schemas.openxmlformats.org/officeDocument/2006/relationships" id="257" r:id="R52df12d34dcf4661"/>
    <p:sldId xmlns:r="http://schemas.openxmlformats.org/officeDocument/2006/relationships" id="258" r:id="Rfacbf5ab0b6d41ba"/>
    <p:sldId xmlns:r="http://schemas.openxmlformats.org/officeDocument/2006/relationships" id="259" r:id="R86ef0d44f4eb45b8"/>
    <p:sldId xmlns:r="http://schemas.openxmlformats.org/officeDocument/2006/relationships" id="260" r:id="R7e7edc4c09f24167"/>
    <p:sldId xmlns:r="http://schemas.openxmlformats.org/officeDocument/2006/relationships" id="261" r:id="R763308d6e12a4afd"/>
    <p:sldId xmlns:r="http://schemas.openxmlformats.org/officeDocument/2006/relationships" id="262" r:id="R4094d070003a4d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e67b68c5274c4d" /><Relationship Type="http://schemas.openxmlformats.org/officeDocument/2006/relationships/slide" Target="/ppt/slides/slide1.xml" Id="R3c2c834d249b4cfc" /><Relationship Type="http://schemas.openxmlformats.org/officeDocument/2006/relationships/slide" Target="/ppt/slides/slide2.xml" Id="R52df12d34dcf4661" /><Relationship Type="http://schemas.openxmlformats.org/officeDocument/2006/relationships/slide" Target="/ppt/slides/slide3.xml" Id="Rfacbf5ab0b6d41ba" /><Relationship Type="http://schemas.openxmlformats.org/officeDocument/2006/relationships/slide" Target="/ppt/slides/slide4.xml" Id="R86ef0d44f4eb45b8" /><Relationship Type="http://schemas.openxmlformats.org/officeDocument/2006/relationships/slide" Target="/ppt/slides/slide5.xml" Id="R7e7edc4c09f24167" /><Relationship Type="http://schemas.openxmlformats.org/officeDocument/2006/relationships/slide" Target="/ppt/slides/slide6.xml" Id="R763308d6e12a4afd" /><Relationship Type="http://schemas.openxmlformats.org/officeDocument/2006/relationships/slide" Target="/ppt/slides/slide7.xml" Id="R4094d070003a4d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0a10a2b9244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c622f5ce54388" /><Relationship Type="http://schemas.openxmlformats.org/officeDocument/2006/relationships/theme" Target="/ppt/slideMasters/theme/theme1.xml" Id="R75972d6ba9894b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ec622f5ce543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6e8dc6f204f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a22b59d5045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750d080d04b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ace07bdcc4b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9159979064a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1e98a2e1e46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da2440ebc48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ØVRELID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7 504 424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39 831 872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44 076 110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FHO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JHØ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LHØ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RHØ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STEFS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6812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