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bf65bfb2da43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6fd64a17de4b14"/>
  </p:sldMasterIdLst>
  <p:sldIdLst>
    <p:sldId xmlns:r="http://schemas.openxmlformats.org/officeDocument/2006/relationships" id="256" r:id="R17059b9b99214bc6"/>
    <p:sldId xmlns:r="http://schemas.openxmlformats.org/officeDocument/2006/relationships" id="257" r:id="Rc2e2e97c719b48b0"/>
    <p:sldId xmlns:r="http://schemas.openxmlformats.org/officeDocument/2006/relationships" id="258" r:id="R90d1890b6c754f8f"/>
    <p:sldId xmlns:r="http://schemas.openxmlformats.org/officeDocument/2006/relationships" id="259" r:id="R42738afcb8a248b9"/>
    <p:sldId xmlns:r="http://schemas.openxmlformats.org/officeDocument/2006/relationships" id="260" r:id="Rc0afd29332b5457b"/>
    <p:sldId xmlns:r="http://schemas.openxmlformats.org/officeDocument/2006/relationships" id="261" r:id="R86e517e65df34983"/>
    <p:sldId xmlns:r="http://schemas.openxmlformats.org/officeDocument/2006/relationships" id="262" r:id="Rf714ade0d0b048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6fd64a17de4b14" /><Relationship Type="http://schemas.openxmlformats.org/officeDocument/2006/relationships/slide" Target="/ppt/slides/slide1.xml" Id="R17059b9b99214bc6" /><Relationship Type="http://schemas.openxmlformats.org/officeDocument/2006/relationships/slide" Target="/ppt/slides/slide2.xml" Id="Rc2e2e97c719b48b0" /><Relationship Type="http://schemas.openxmlformats.org/officeDocument/2006/relationships/slide" Target="/ppt/slides/slide3.xml" Id="R90d1890b6c754f8f" /><Relationship Type="http://schemas.openxmlformats.org/officeDocument/2006/relationships/slide" Target="/ppt/slides/slide4.xml" Id="R42738afcb8a248b9" /><Relationship Type="http://schemas.openxmlformats.org/officeDocument/2006/relationships/slide" Target="/ppt/slides/slide5.xml" Id="Rc0afd29332b5457b" /><Relationship Type="http://schemas.openxmlformats.org/officeDocument/2006/relationships/slide" Target="/ppt/slides/slide6.xml" Id="R86e517e65df34983" /><Relationship Type="http://schemas.openxmlformats.org/officeDocument/2006/relationships/slide" Target="/ppt/slides/slide7.xml" Id="Rf714ade0d0b048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47f30e642e4b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840f3f59b43e9" /><Relationship Type="http://schemas.openxmlformats.org/officeDocument/2006/relationships/theme" Target="/ppt/slideMasters/theme/theme1.xml" Id="R801b9322808548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9840f3f59b43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aa68d79e049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b21cc6f504c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48e18b0ed4e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3f37d2ab94e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483294afe40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bf4ead56041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09d74e56947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GEHITO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GEHITO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−127 727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4 394 696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21 481 239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21 481 888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GEIR  –  51,1 %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HILDE  –  24,4 %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TONE  –  24,4 %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Naustbakken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6416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geandr4@online.no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