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df8632b00947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2f7e3a1b824c1f"/>
  </p:sldMasterIdLst>
  <p:sldIdLst>
    <p:sldId xmlns:r="http://schemas.openxmlformats.org/officeDocument/2006/relationships" id="256" r:id="Rd640ab259ddb404a"/>
    <p:sldId xmlns:r="http://schemas.openxmlformats.org/officeDocument/2006/relationships" id="257" r:id="R03302a875859426b"/>
    <p:sldId xmlns:r="http://schemas.openxmlformats.org/officeDocument/2006/relationships" id="258" r:id="R4d44d70cbc9d4ede"/>
    <p:sldId xmlns:r="http://schemas.openxmlformats.org/officeDocument/2006/relationships" id="259" r:id="R330bbecd80d343a3"/>
    <p:sldId xmlns:r="http://schemas.openxmlformats.org/officeDocument/2006/relationships" id="260" r:id="R91ba9d87f2eb4e00"/>
    <p:sldId xmlns:r="http://schemas.openxmlformats.org/officeDocument/2006/relationships" id="261" r:id="Re25acdf51f364947"/>
    <p:sldId xmlns:r="http://schemas.openxmlformats.org/officeDocument/2006/relationships" id="262" r:id="Rb41f59f76b2e41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2f7e3a1b824c1f" /><Relationship Type="http://schemas.openxmlformats.org/officeDocument/2006/relationships/slide" Target="/ppt/slides/slide1.xml" Id="Rd640ab259ddb404a" /><Relationship Type="http://schemas.openxmlformats.org/officeDocument/2006/relationships/slide" Target="/ppt/slides/slide2.xml" Id="R03302a875859426b" /><Relationship Type="http://schemas.openxmlformats.org/officeDocument/2006/relationships/slide" Target="/ppt/slides/slide3.xml" Id="R4d44d70cbc9d4ede" /><Relationship Type="http://schemas.openxmlformats.org/officeDocument/2006/relationships/slide" Target="/ppt/slides/slide4.xml" Id="R330bbecd80d343a3" /><Relationship Type="http://schemas.openxmlformats.org/officeDocument/2006/relationships/slide" Target="/ppt/slides/slide5.xml" Id="R91ba9d87f2eb4e00" /><Relationship Type="http://schemas.openxmlformats.org/officeDocument/2006/relationships/slide" Target="/ppt/slides/slide6.xml" Id="Re25acdf51f364947" /><Relationship Type="http://schemas.openxmlformats.org/officeDocument/2006/relationships/slide" Target="/ppt/slides/slide7.xml" Id="Rb41f59f76b2e41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deb7b1c8674b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899922f4a4d7c" /><Relationship Type="http://schemas.openxmlformats.org/officeDocument/2006/relationships/theme" Target="/ppt/slideMasters/theme/theme1.xml" Id="Re5289caaaa7448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b899922f4a4d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8369178904f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24dc1d274a48a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9a95b84fb4be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0b4a1a2d04d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1501ab9e34fa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df9d0eb7fe42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4d546b01c42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GEHITO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GEHITO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−127 727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4 394 696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21 481 239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21 481 888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ANDREASSEN  –  37,5 %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ANDREASSEN  –  31,3 %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ANDREASSEN  –  31,3 %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Naustbakken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6416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geandr4@online.no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