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013a7963884f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005e12ef9e4098"/>
  </p:sldMasterIdLst>
  <p:sldIdLst>
    <p:sldId xmlns:r="http://schemas.openxmlformats.org/officeDocument/2006/relationships" id="256" r:id="R6de0423b1aee4533"/>
    <p:sldId xmlns:r="http://schemas.openxmlformats.org/officeDocument/2006/relationships" id="257" r:id="Rf735498bccdc4d33"/>
    <p:sldId xmlns:r="http://schemas.openxmlformats.org/officeDocument/2006/relationships" id="258" r:id="R8d0f13f7860143e9"/>
    <p:sldId xmlns:r="http://schemas.openxmlformats.org/officeDocument/2006/relationships" id="259" r:id="Rb16d4213e1ad4e17"/>
    <p:sldId xmlns:r="http://schemas.openxmlformats.org/officeDocument/2006/relationships" id="260" r:id="R31ea1cd33f4a4da2"/>
    <p:sldId xmlns:r="http://schemas.openxmlformats.org/officeDocument/2006/relationships" id="261" r:id="Re9cef3098fb84b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005e12ef9e4098" /><Relationship Type="http://schemas.openxmlformats.org/officeDocument/2006/relationships/slide" Target="/ppt/slides/slide1.xml" Id="R6de0423b1aee4533" /><Relationship Type="http://schemas.openxmlformats.org/officeDocument/2006/relationships/slide" Target="/ppt/slides/slide2.xml" Id="Rf735498bccdc4d33" /><Relationship Type="http://schemas.openxmlformats.org/officeDocument/2006/relationships/slide" Target="/ppt/slides/slide3.xml" Id="R8d0f13f7860143e9" /><Relationship Type="http://schemas.openxmlformats.org/officeDocument/2006/relationships/slide" Target="/ppt/slides/slide4.xml" Id="Rb16d4213e1ad4e17" /><Relationship Type="http://schemas.openxmlformats.org/officeDocument/2006/relationships/slide" Target="/ppt/slides/slide5.xml" Id="R31ea1cd33f4a4da2" /><Relationship Type="http://schemas.openxmlformats.org/officeDocument/2006/relationships/slide" Target="/ppt/slides/slide6.xml" Id="Re9cef3098fb84b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df125bffd246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e32a64d5841d1" /><Relationship Type="http://schemas.openxmlformats.org/officeDocument/2006/relationships/theme" Target="/ppt/slideMasters/theme/theme1.xml" Id="R6c528948468f4c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de32a64d5841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3bddf6856b41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38246713441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a8e977bb3443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6bdddf223441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8e0d67b8447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8827b89a74d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GEHITO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Naustbakken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6416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geandr4@online.no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