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76ea7a60c941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1becc1c1044613"/>
  </p:sldMasterIdLst>
  <p:sldIdLst>
    <p:sldId xmlns:r="http://schemas.openxmlformats.org/officeDocument/2006/relationships" id="256" r:id="R47f6e1eb66054eca"/>
    <p:sldId xmlns:r="http://schemas.openxmlformats.org/officeDocument/2006/relationships" id="257" r:id="R612eacae6cdb48b0"/>
    <p:sldId xmlns:r="http://schemas.openxmlformats.org/officeDocument/2006/relationships" id="258" r:id="R27fa4441829945e1"/>
    <p:sldId xmlns:r="http://schemas.openxmlformats.org/officeDocument/2006/relationships" id="259" r:id="R5dec45a243e04f65"/>
    <p:sldId xmlns:r="http://schemas.openxmlformats.org/officeDocument/2006/relationships" id="260" r:id="Re307af4699d44ec7"/>
    <p:sldId xmlns:r="http://schemas.openxmlformats.org/officeDocument/2006/relationships" id="261" r:id="R521da46021534219"/>
    <p:sldId xmlns:r="http://schemas.openxmlformats.org/officeDocument/2006/relationships" id="262" r:id="Rfc20da084dac49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1becc1c1044613" /><Relationship Type="http://schemas.openxmlformats.org/officeDocument/2006/relationships/slide" Target="/ppt/slides/slide1.xml" Id="R47f6e1eb66054eca" /><Relationship Type="http://schemas.openxmlformats.org/officeDocument/2006/relationships/slide" Target="/ppt/slides/slide2.xml" Id="R612eacae6cdb48b0" /><Relationship Type="http://schemas.openxmlformats.org/officeDocument/2006/relationships/slide" Target="/ppt/slides/slide3.xml" Id="R27fa4441829945e1" /><Relationship Type="http://schemas.openxmlformats.org/officeDocument/2006/relationships/slide" Target="/ppt/slides/slide4.xml" Id="R5dec45a243e04f65" /><Relationship Type="http://schemas.openxmlformats.org/officeDocument/2006/relationships/slide" Target="/ppt/slides/slide5.xml" Id="Re307af4699d44ec7" /><Relationship Type="http://schemas.openxmlformats.org/officeDocument/2006/relationships/slide" Target="/ppt/slides/slide6.xml" Id="R521da46021534219" /><Relationship Type="http://schemas.openxmlformats.org/officeDocument/2006/relationships/slide" Target="/ppt/slides/slide7.xml" Id="Rfc20da084dac49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a0efaf11e4f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462ad74a548ec" /><Relationship Type="http://schemas.openxmlformats.org/officeDocument/2006/relationships/theme" Target="/ppt/slideMasters/theme/theme1.xml" Id="Rb0a54096fe144e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9462ad74a548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1e0648ffb4c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0280c212e42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4e422bd344a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422fba50845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01e93d96b48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85e7ec5af4a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edf46ce0243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FB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2 720 795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3 512 272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BLINDHEIM ODD MAGNE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ANFINN OSVALD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JOHNNY INGELEIV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