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430695249e4c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37e1e852c4842"/>
  </p:sldMasterIdLst>
  <p:sldIdLst>
    <p:sldId xmlns:r="http://schemas.openxmlformats.org/officeDocument/2006/relationships" id="256" r:id="R27351526004d45e3"/>
    <p:sldId xmlns:r="http://schemas.openxmlformats.org/officeDocument/2006/relationships" id="257" r:id="Rfe777cf6ad0e494a"/>
    <p:sldId xmlns:r="http://schemas.openxmlformats.org/officeDocument/2006/relationships" id="258" r:id="Re1bf249a9ef24378"/>
    <p:sldId xmlns:r="http://schemas.openxmlformats.org/officeDocument/2006/relationships" id="259" r:id="R8be82bdf377444f3"/>
    <p:sldId xmlns:r="http://schemas.openxmlformats.org/officeDocument/2006/relationships" id="260" r:id="R0f7422cc8a6049c0"/>
    <p:sldId xmlns:r="http://schemas.openxmlformats.org/officeDocument/2006/relationships" id="261" r:id="R61046c05c487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37e1e852c4842" /><Relationship Type="http://schemas.openxmlformats.org/officeDocument/2006/relationships/slide" Target="/ppt/slides/slide1.xml" Id="R27351526004d45e3" /><Relationship Type="http://schemas.openxmlformats.org/officeDocument/2006/relationships/slide" Target="/ppt/slides/slide2.xml" Id="Rfe777cf6ad0e494a" /><Relationship Type="http://schemas.openxmlformats.org/officeDocument/2006/relationships/slide" Target="/ppt/slides/slide3.xml" Id="Re1bf249a9ef24378" /><Relationship Type="http://schemas.openxmlformats.org/officeDocument/2006/relationships/slide" Target="/ppt/slides/slide4.xml" Id="R8be82bdf377444f3" /><Relationship Type="http://schemas.openxmlformats.org/officeDocument/2006/relationships/slide" Target="/ppt/slides/slide5.xml" Id="R0f7422cc8a6049c0" /><Relationship Type="http://schemas.openxmlformats.org/officeDocument/2006/relationships/slide" Target="/ppt/slides/slide6.xml" Id="R61046c05c487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49301959a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334da3b2b4982" /><Relationship Type="http://schemas.openxmlformats.org/officeDocument/2006/relationships/theme" Target="/ppt/slideMasters/theme/theme1.xml" Id="R6d8bcf42f98e49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334da3b2b49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d2c58434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87047691e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f9165493f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13f500b77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b5b5bdbc3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d7c6a2223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