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07860bd49c945e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b968964cf8a4295"/>
  </p:sldMasterIdLst>
  <p:sldIdLst>
    <p:sldId xmlns:r="http://schemas.openxmlformats.org/officeDocument/2006/relationships" id="256" r:id="R4dc746a5cc49486f"/>
    <p:sldId xmlns:r="http://schemas.openxmlformats.org/officeDocument/2006/relationships" id="257" r:id="R5c95bba304404bcf"/>
    <p:sldId xmlns:r="http://schemas.openxmlformats.org/officeDocument/2006/relationships" id="258" r:id="R2ba261f52705464a"/>
    <p:sldId xmlns:r="http://schemas.openxmlformats.org/officeDocument/2006/relationships" id="259" r:id="R7cacd0f36aea439b"/>
    <p:sldId xmlns:r="http://schemas.openxmlformats.org/officeDocument/2006/relationships" id="260" r:id="R88ea857d79414689"/>
    <p:sldId xmlns:r="http://schemas.openxmlformats.org/officeDocument/2006/relationships" id="261" r:id="R90cd2d5db59e4499"/>
    <p:sldId xmlns:r="http://schemas.openxmlformats.org/officeDocument/2006/relationships" id="262" r:id="Ra98f8ce8125a49e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b968964cf8a4295" /><Relationship Type="http://schemas.openxmlformats.org/officeDocument/2006/relationships/slide" Target="/ppt/slides/slide1.xml" Id="R4dc746a5cc49486f" /><Relationship Type="http://schemas.openxmlformats.org/officeDocument/2006/relationships/slide" Target="/ppt/slides/slide2.xml" Id="R5c95bba304404bcf" /><Relationship Type="http://schemas.openxmlformats.org/officeDocument/2006/relationships/slide" Target="/ppt/slides/slide3.xml" Id="R2ba261f52705464a" /><Relationship Type="http://schemas.openxmlformats.org/officeDocument/2006/relationships/slide" Target="/ppt/slides/slide4.xml" Id="R7cacd0f36aea439b" /><Relationship Type="http://schemas.openxmlformats.org/officeDocument/2006/relationships/slide" Target="/ppt/slides/slide5.xml" Id="R88ea857d79414689" /><Relationship Type="http://schemas.openxmlformats.org/officeDocument/2006/relationships/slide" Target="/ppt/slides/slide6.xml" Id="R90cd2d5db59e4499" /><Relationship Type="http://schemas.openxmlformats.org/officeDocument/2006/relationships/slide" Target="/ppt/slides/slide7.xml" Id="Ra98f8ce8125a49e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5bab6dcdd8b481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53102973fe44e2" /><Relationship Type="http://schemas.openxmlformats.org/officeDocument/2006/relationships/theme" Target="/ppt/slideMasters/theme/theme1.xml" Id="Rdc0b8bad8c4e463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953102973fe44e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43075aa6884c7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80ff9d7a0f405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20e7eb7a764a1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64186e9e3144d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8675878676444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51ae70e5dc410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aba768c6544fe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HAMNINGBERG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HAMNINGBERG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HAMNINGBERG HOLDING AS ble etablert [år] og holder til i Haugesund.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HAMNINGBERG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HAMNINGBERG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HAMNINGBERG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102 634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−56 890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1 568 068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10 878 647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24 550 235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HAMNINGBERG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RIISE STEIN INGE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HAMNINGBERG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Djupastø 21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5538 Haugesund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989 243 136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HAMNINGBERG HOLDING AS</a:t>
            </a:r>
          </a:p>
        </p:txBody>
      </p:sp>
    </p:spTree>
  </p:cSld>
  <p:clrMapOvr>
    <a:masterClrMapping xmlns:a="http://schemas.openxmlformats.org/drawingml/2006/main"/>
  </p:clrMapOvr>
</p:sld>
</file>