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5e620ef8574d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9e137bb78b472e"/>
  </p:sldMasterIdLst>
  <p:sldIdLst>
    <p:sldId xmlns:r="http://schemas.openxmlformats.org/officeDocument/2006/relationships" id="256" r:id="Rab93d487071c4d67"/>
    <p:sldId xmlns:r="http://schemas.openxmlformats.org/officeDocument/2006/relationships" id="257" r:id="Rba98ce98a9d14fec"/>
    <p:sldId xmlns:r="http://schemas.openxmlformats.org/officeDocument/2006/relationships" id="258" r:id="R569c5bb7395e419a"/>
    <p:sldId xmlns:r="http://schemas.openxmlformats.org/officeDocument/2006/relationships" id="259" r:id="Rd87d1cbd061b43cf"/>
    <p:sldId xmlns:r="http://schemas.openxmlformats.org/officeDocument/2006/relationships" id="260" r:id="R1d65f5e76de848e3"/>
    <p:sldId xmlns:r="http://schemas.openxmlformats.org/officeDocument/2006/relationships" id="261" r:id="Rd798d3f8c0bd4050"/>
    <p:sldId xmlns:r="http://schemas.openxmlformats.org/officeDocument/2006/relationships" id="262" r:id="R78fa1f6c0a0048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9e137bb78b472e" /><Relationship Type="http://schemas.openxmlformats.org/officeDocument/2006/relationships/slide" Target="/ppt/slides/slide1.xml" Id="Rab93d487071c4d67" /><Relationship Type="http://schemas.openxmlformats.org/officeDocument/2006/relationships/slide" Target="/ppt/slides/slide2.xml" Id="Rba98ce98a9d14fec" /><Relationship Type="http://schemas.openxmlformats.org/officeDocument/2006/relationships/slide" Target="/ppt/slides/slide3.xml" Id="R569c5bb7395e419a" /><Relationship Type="http://schemas.openxmlformats.org/officeDocument/2006/relationships/slide" Target="/ppt/slides/slide4.xml" Id="Rd87d1cbd061b43cf" /><Relationship Type="http://schemas.openxmlformats.org/officeDocument/2006/relationships/slide" Target="/ppt/slides/slide5.xml" Id="R1d65f5e76de848e3" /><Relationship Type="http://schemas.openxmlformats.org/officeDocument/2006/relationships/slide" Target="/ppt/slides/slide6.xml" Id="Rd798d3f8c0bd4050" /><Relationship Type="http://schemas.openxmlformats.org/officeDocument/2006/relationships/slide" Target="/ppt/slides/slide7.xml" Id="R78fa1f6c0a0048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87015ce3345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a646e5a614dfa" /><Relationship Type="http://schemas.openxmlformats.org/officeDocument/2006/relationships/theme" Target="/ppt/slideMasters/theme/theme1.xml" Id="R2b79bffa158044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aa646e5a614d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7e8490f1940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0c44317fd45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e905b5f3f4f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87824c6b74c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ef9c901404d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34baa92ee42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012abfb014f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HOLMSKOG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HOLDING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3 618 331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TOR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Vallehellene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