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ceb93d06cc4a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b00d658f8046cb"/>
  </p:sldMasterIdLst>
  <p:sldIdLst>
    <p:sldId xmlns:r="http://schemas.openxmlformats.org/officeDocument/2006/relationships" id="256" r:id="R390ba947c4534bf5"/>
    <p:sldId xmlns:r="http://schemas.openxmlformats.org/officeDocument/2006/relationships" id="257" r:id="R7a97c0d31e3149aa"/>
    <p:sldId xmlns:r="http://schemas.openxmlformats.org/officeDocument/2006/relationships" id="258" r:id="R40850004908043a3"/>
    <p:sldId xmlns:r="http://schemas.openxmlformats.org/officeDocument/2006/relationships" id="259" r:id="Rc884ae7b4d3b4d2c"/>
    <p:sldId xmlns:r="http://schemas.openxmlformats.org/officeDocument/2006/relationships" id="260" r:id="Rf1fd13a2b4ac4226"/>
    <p:sldId xmlns:r="http://schemas.openxmlformats.org/officeDocument/2006/relationships" id="261" r:id="R5cbe06bde8834218"/>
    <p:sldId xmlns:r="http://schemas.openxmlformats.org/officeDocument/2006/relationships" id="262" r:id="R6da4e8bdea7e46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00d658f8046cb" /><Relationship Type="http://schemas.openxmlformats.org/officeDocument/2006/relationships/slide" Target="/ppt/slides/slide1.xml" Id="R390ba947c4534bf5" /><Relationship Type="http://schemas.openxmlformats.org/officeDocument/2006/relationships/slide" Target="/ppt/slides/slide2.xml" Id="R7a97c0d31e3149aa" /><Relationship Type="http://schemas.openxmlformats.org/officeDocument/2006/relationships/slide" Target="/ppt/slides/slide3.xml" Id="R40850004908043a3" /><Relationship Type="http://schemas.openxmlformats.org/officeDocument/2006/relationships/slide" Target="/ppt/slides/slide4.xml" Id="Rc884ae7b4d3b4d2c" /><Relationship Type="http://schemas.openxmlformats.org/officeDocument/2006/relationships/slide" Target="/ppt/slides/slide5.xml" Id="Rf1fd13a2b4ac4226" /><Relationship Type="http://schemas.openxmlformats.org/officeDocument/2006/relationships/slide" Target="/ppt/slides/slide6.xml" Id="R5cbe06bde8834218" /><Relationship Type="http://schemas.openxmlformats.org/officeDocument/2006/relationships/slide" Target="/ppt/slides/slide7.xml" Id="R6da4e8bdea7e46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91d12a0c5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f63215c624844" /><Relationship Type="http://schemas.openxmlformats.org/officeDocument/2006/relationships/theme" Target="/ppt/slideMasters/theme/theme1.xml" Id="R7aee1be51339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f63215c62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930c253084d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dcb6f47dc4a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e9425490c48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8344672f544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33a1fc9b348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78bb66e1c4f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a46fdc45f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