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1ad953bde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b3c0868ca4227"/>
  </p:sldMasterIdLst>
  <p:sldIdLst>
    <p:sldId xmlns:r="http://schemas.openxmlformats.org/officeDocument/2006/relationships" id="256" r:id="R68d9befc921f4c93"/>
    <p:sldId xmlns:r="http://schemas.openxmlformats.org/officeDocument/2006/relationships" id="257" r:id="Re218024f1f0a48d4"/>
    <p:sldId xmlns:r="http://schemas.openxmlformats.org/officeDocument/2006/relationships" id="258" r:id="Rb476b3b9ba4a4105"/>
    <p:sldId xmlns:r="http://schemas.openxmlformats.org/officeDocument/2006/relationships" id="259" r:id="R063ea26350cd48bd"/>
    <p:sldId xmlns:r="http://schemas.openxmlformats.org/officeDocument/2006/relationships" id="260" r:id="R98f77334927444bf"/>
    <p:sldId xmlns:r="http://schemas.openxmlformats.org/officeDocument/2006/relationships" id="261" r:id="R703cf21fdd724b28"/>
    <p:sldId xmlns:r="http://schemas.openxmlformats.org/officeDocument/2006/relationships" id="262" r:id="R42c1b4ea5027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b3c0868ca4227" /><Relationship Type="http://schemas.openxmlformats.org/officeDocument/2006/relationships/slide" Target="/ppt/slides/slide1.xml" Id="R68d9befc921f4c93" /><Relationship Type="http://schemas.openxmlformats.org/officeDocument/2006/relationships/slide" Target="/ppt/slides/slide2.xml" Id="Re218024f1f0a48d4" /><Relationship Type="http://schemas.openxmlformats.org/officeDocument/2006/relationships/slide" Target="/ppt/slides/slide3.xml" Id="Rb476b3b9ba4a4105" /><Relationship Type="http://schemas.openxmlformats.org/officeDocument/2006/relationships/slide" Target="/ppt/slides/slide4.xml" Id="R063ea26350cd48bd" /><Relationship Type="http://schemas.openxmlformats.org/officeDocument/2006/relationships/slide" Target="/ppt/slides/slide5.xml" Id="R98f77334927444bf" /><Relationship Type="http://schemas.openxmlformats.org/officeDocument/2006/relationships/slide" Target="/ppt/slides/slide6.xml" Id="R703cf21fdd724b28" /><Relationship Type="http://schemas.openxmlformats.org/officeDocument/2006/relationships/slide" Target="/ppt/slides/slide7.xml" Id="R42c1b4ea5027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4d83b325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d63579004cea" /><Relationship Type="http://schemas.openxmlformats.org/officeDocument/2006/relationships/theme" Target="/ppt/slideMasters/theme/theme1.xml" Id="Rec054ba87782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1d6357900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9a2bbad2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53dce348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47372c27f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71d47ff6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757ad6cf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d0543aea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11cdcd9a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