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cb56f78a7a49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3d5d01b6484044"/>
  </p:sldMasterIdLst>
  <p:sldIdLst>
    <p:sldId xmlns:r="http://schemas.openxmlformats.org/officeDocument/2006/relationships" id="256" r:id="R466fbec2cefe4595"/>
    <p:sldId xmlns:r="http://schemas.openxmlformats.org/officeDocument/2006/relationships" id="257" r:id="R1765e067dd554495"/>
    <p:sldId xmlns:r="http://schemas.openxmlformats.org/officeDocument/2006/relationships" id="258" r:id="R252296599b3c46c5"/>
    <p:sldId xmlns:r="http://schemas.openxmlformats.org/officeDocument/2006/relationships" id="259" r:id="R68bbcc749f114871"/>
    <p:sldId xmlns:r="http://schemas.openxmlformats.org/officeDocument/2006/relationships" id="260" r:id="R70612ecbfc3b4655"/>
    <p:sldId xmlns:r="http://schemas.openxmlformats.org/officeDocument/2006/relationships" id="261" r:id="Rccb97cf466f7472d"/>
    <p:sldId xmlns:r="http://schemas.openxmlformats.org/officeDocument/2006/relationships" id="262" r:id="Re655f837fd004d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3d5d01b6484044" /><Relationship Type="http://schemas.openxmlformats.org/officeDocument/2006/relationships/slide" Target="/ppt/slides/slide1.xml" Id="R466fbec2cefe4595" /><Relationship Type="http://schemas.openxmlformats.org/officeDocument/2006/relationships/slide" Target="/ppt/slides/slide2.xml" Id="R1765e067dd554495" /><Relationship Type="http://schemas.openxmlformats.org/officeDocument/2006/relationships/slide" Target="/ppt/slides/slide3.xml" Id="R252296599b3c46c5" /><Relationship Type="http://schemas.openxmlformats.org/officeDocument/2006/relationships/slide" Target="/ppt/slides/slide4.xml" Id="R68bbcc749f114871" /><Relationship Type="http://schemas.openxmlformats.org/officeDocument/2006/relationships/slide" Target="/ppt/slides/slide5.xml" Id="R70612ecbfc3b4655" /><Relationship Type="http://schemas.openxmlformats.org/officeDocument/2006/relationships/slide" Target="/ppt/slides/slide6.xml" Id="Rccb97cf466f7472d" /><Relationship Type="http://schemas.openxmlformats.org/officeDocument/2006/relationships/slide" Target="/ppt/slides/slide7.xml" Id="Re655f837fd004d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bdb9659e141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d4c8279e84caf" /><Relationship Type="http://schemas.openxmlformats.org/officeDocument/2006/relationships/theme" Target="/ppt/slideMasters/theme/theme1.xml" Id="R179bdcd3d8b343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2d4c8279e84c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f549029da4c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8197a8f0d4f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a53668b6c4f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8d433c24c41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255d390d944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2ee2f27884f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11cae2e3f4f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ÅSLEIASTUBBEN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ÅSLEIASTUBBEN HOLDING AS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−2 428 671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7 906 426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54 569 123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67 189 157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SVEN IVAR  –  79,4 %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KAROLINE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SOFIE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SVEN IVAR  –  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KAROLINE  –  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SOFIE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Grindaveg 112, Leilighet 309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