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92c90fa10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59d697cda14761"/>
  </p:sldMasterIdLst>
  <p:sldIdLst>
    <p:sldId xmlns:r="http://schemas.openxmlformats.org/officeDocument/2006/relationships" id="256" r:id="R067d550bb54f4b69"/>
    <p:sldId xmlns:r="http://schemas.openxmlformats.org/officeDocument/2006/relationships" id="257" r:id="R0539be417d464ab2"/>
    <p:sldId xmlns:r="http://schemas.openxmlformats.org/officeDocument/2006/relationships" id="258" r:id="R79d713f883414a19"/>
    <p:sldId xmlns:r="http://schemas.openxmlformats.org/officeDocument/2006/relationships" id="259" r:id="Re8d49147b18740d3"/>
    <p:sldId xmlns:r="http://schemas.openxmlformats.org/officeDocument/2006/relationships" id="260" r:id="Rf005c8204d194abb"/>
    <p:sldId xmlns:r="http://schemas.openxmlformats.org/officeDocument/2006/relationships" id="261" r:id="Rf5c44932893f4534"/>
    <p:sldId xmlns:r="http://schemas.openxmlformats.org/officeDocument/2006/relationships" id="262" r:id="R7c7e3b70241848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9d697cda14761" /><Relationship Type="http://schemas.openxmlformats.org/officeDocument/2006/relationships/slide" Target="/ppt/slides/slide1.xml" Id="R067d550bb54f4b69" /><Relationship Type="http://schemas.openxmlformats.org/officeDocument/2006/relationships/slide" Target="/ppt/slides/slide2.xml" Id="R0539be417d464ab2" /><Relationship Type="http://schemas.openxmlformats.org/officeDocument/2006/relationships/slide" Target="/ppt/slides/slide3.xml" Id="R79d713f883414a19" /><Relationship Type="http://schemas.openxmlformats.org/officeDocument/2006/relationships/slide" Target="/ppt/slides/slide4.xml" Id="Re8d49147b18740d3" /><Relationship Type="http://schemas.openxmlformats.org/officeDocument/2006/relationships/slide" Target="/ppt/slides/slide5.xml" Id="Rf005c8204d194abb" /><Relationship Type="http://schemas.openxmlformats.org/officeDocument/2006/relationships/slide" Target="/ppt/slides/slide6.xml" Id="Rf5c44932893f4534" /><Relationship Type="http://schemas.openxmlformats.org/officeDocument/2006/relationships/slide" Target="/ppt/slides/slide7.xml" Id="R7c7e3b70241848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ac5498272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9caacee574bfa" /><Relationship Type="http://schemas.openxmlformats.org/officeDocument/2006/relationships/theme" Target="/ppt/slideMasters/theme/theme1.xml" Id="R3b145c4ab5b0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9caacee574b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92e622684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8aba40621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74e5236ac43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05576975d45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8ed788d8b46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77ad366a5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dd9763d51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PATROL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PATROL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−218 299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5 562 942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45 141 148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51 576 630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HØYVIK STÅLE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Garnesstølen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PATROL INVEST AS</a:t>
            </a:r>
          </a:p>
        </p:txBody>
      </p:sp>
    </p:spTree>
  </p:cSld>
  <p:clrMapOvr>
    <a:masterClrMapping xmlns:a="http://schemas.openxmlformats.org/drawingml/2006/main"/>
  </p:clrMapOvr>
</p:sld>
</file>