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3d98f4415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984efc2c1a4ff1"/>
  </p:sldMasterIdLst>
  <p:sldIdLst>
    <p:sldId xmlns:r="http://schemas.openxmlformats.org/officeDocument/2006/relationships" id="256" r:id="Re9c26df27d564142"/>
    <p:sldId xmlns:r="http://schemas.openxmlformats.org/officeDocument/2006/relationships" id="257" r:id="Rd63b9698dd0049b5"/>
    <p:sldId xmlns:r="http://schemas.openxmlformats.org/officeDocument/2006/relationships" id="258" r:id="R59bf4137ff324fb9"/>
    <p:sldId xmlns:r="http://schemas.openxmlformats.org/officeDocument/2006/relationships" id="259" r:id="Rf621d8cd2bba42dc"/>
    <p:sldId xmlns:r="http://schemas.openxmlformats.org/officeDocument/2006/relationships" id="260" r:id="R3783ff5421b34b2c"/>
    <p:sldId xmlns:r="http://schemas.openxmlformats.org/officeDocument/2006/relationships" id="261" r:id="R43676facdb9c481f"/>
    <p:sldId xmlns:r="http://schemas.openxmlformats.org/officeDocument/2006/relationships" id="262" r:id="Rc80952609c1a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84efc2c1a4ff1" /><Relationship Type="http://schemas.openxmlformats.org/officeDocument/2006/relationships/slide" Target="/ppt/slides/slide1.xml" Id="Re9c26df27d564142" /><Relationship Type="http://schemas.openxmlformats.org/officeDocument/2006/relationships/slide" Target="/ppt/slides/slide2.xml" Id="Rd63b9698dd0049b5" /><Relationship Type="http://schemas.openxmlformats.org/officeDocument/2006/relationships/slide" Target="/ppt/slides/slide3.xml" Id="R59bf4137ff324fb9" /><Relationship Type="http://schemas.openxmlformats.org/officeDocument/2006/relationships/slide" Target="/ppt/slides/slide4.xml" Id="Rf621d8cd2bba42dc" /><Relationship Type="http://schemas.openxmlformats.org/officeDocument/2006/relationships/slide" Target="/ppt/slides/slide5.xml" Id="R3783ff5421b34b2c" /><Relationship Type="http://schemas.openxmlformats.org/officeDocument/2006/relationships/slide" Target="/ppt/slides/slide6.xml" Id="R43676facdb9c481f" /><Relationship Type="http://schemas.openxmlformats.org/officeDocument/2006/relationships/slide" Target="/ppt/slides/slide7.xml" Id="Rc80952609c1a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1fe1b78a344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b614249834b21" /><Relationship Type="http://schemas.openxmlformats.org/officeDocument/2006/relationships/theme" Target="/ppt/slideMasters/theme/theme1.xml" Id="R80bccc7dc95d43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2b614249834b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4d7ebbd0b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15bf7aaec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74745da094b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3a4cd0474b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b93cf41fd45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28985f18744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56b0a1a814e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ELICON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12 823 647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39 388 200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39 454 861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Aukrusts vei 53B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gda@nordic-shipping.no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