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099435a0c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d0c8032ba4a70"/>
  </p:sldMasterIdLst>
  <p:sldIdLst>
    <p:sldId xmlns:r="http://schemas.openxmlformats.org/officeDocument/2006/relationships" id="256" r:id="R8603993def144cd5"/>
    <p:sldId xmlns:r="http://schemas.openxmlformats.org/officeDocument/2006/relationships" id="257" r:id="Rc7ebdf4e8583444a"/>
    <p:sldId xmlns:r="http://schemas.openxmlformats.org/officeDocument/2006/relationships" id="258" r:id="Rd1c59fb5857640d1"/>
    <p:sldId xmlns:r="http://schemas.openxmlformats.org/officeDocument/2006/relationships" id="259" r:id="R7f22680e292f4879"/>
    <p:sldId xmlns:r="http://schemas.openxmlformats.org/officeDocument/2006/relationships" id="260" r:id="Rae9acfd0f855404e"/>
    <p:sldId xmlns:r="http://schemas.openxmlformats.org/officeDocument/2006/relationships" id="261" r:id="Rb8f3a6356c084731"/>
    <p:sldId xmlns:r="http://schemas.openxmlformats.org/officeDocument/2006/relationships" id="262" r:id="R3449ba7f746940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d0c8032ba4a70" /><Relationship Type="http://schemas.openxmlformats.org/officeDocument/2006/relationships/slide" Target="/ppt/slides/slide1.xml" Id="R8603993def144cd5" /><Relationship Type="http://schemas.openxmlformats.org/officeDocument/2006/relationships/slide" Target="/ppt/slides/slide2.xml" Id="Rc7ebdf4e8583444a" /><Relationship Type="http://schemas.openxmlformats.org/officeDocument/2006/relationships/slide" Target="/ppt/slides/slide3.xml" Id="Rd1c59fb5857640d1" /><Relationship Type="http://schemas.openxmlformats.org/officeDocument/2006/relationships/slide" Target="/ppt/slides/slide4.xml" Id="R7f22680e292f4879" /><Relationship Type="http://schemas.openxmlformats.org/officeDocument/2006/relationships/slide" Target="/ppt/slides/slide5.xml" Id="Rae9acfd0f855404e" /><Relationship Type="http://schemas.openxmlformats.org/officeDocument/2006/relationships/slide" Target="/ppt/slides/slide6.xml" Id="Rb8f3a6356c084731" /><Relationship Type="http://schemas.openxmlformats.org/officeDocument/2006/relationships/slide" Target="/ppt/slides/slide7.xml" Id="R3449ba7f746940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517784c12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6ce021e0d429f" /><Relationship Type="http://schemas.openxmlformats.org/officeDocument/2006/relationships/theme" Target="/ppt/slideMasters/theme/theme1.xml" Id="R6c3e56bad6e5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6ce021e0d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ff6d8f284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85d417332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1c45b5316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df99685d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00a6519854f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e0f86d1741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8e1140188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