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015709a7c146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39de774f0c4afc"/>
  </p:sldMasterIdLst>
  <p:sldIdLst>
    <p:sldId xmlns:r="http://schemas.openxmlformats.org/officeDocument/2006/relationships" id="256" r:id="R99d72674b4134784"/>
    <p:sldId xmlns:r="http://schemas.openxmlformats.org/officeDocument/2006/relationships" id="257" r:id="R9f6dc068b98a45dc"/>
    <p:sldId xmlns:r="http://schemas.openxmlformats.org/officeDocument/2006/relationships" id="258" r:id="R0178e19c60dd4041"/>
    <p:sldId xmlns:r="http://schemas.openxmlformats.org/officeDocument/2006/relationships" id="259" r:id="R8500c73f8ddf4fd3"/>
    <p:sldId xmlns:r="http://schemas.openxmlformats.org/officeDocument/2006/relationships" id="260" r:id="R9b14cdab1df849a1"/>
    <p:sldId xmlns:r="http://schemas.openxmlformats.org/officeDocument/2006/relationships" id="261" r:id="R2aca0fa37c664ca2"/>
    <p:sldId xmlns:r="http://schemas.openxmlformats.org/officeDocument/2006/relationships" id="262" r:id="R6dccd97f5f194f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39de774f0c4afc" /><Relationship Type="http://schemas.openxmlformats.org/officeDocument/2006/relationships/slide" Target="/ppt/slides/slide1.xml" Id="R99d72674b4134784" /><Relationship Type="http://schemas.openxmlformats.org/officeDocument/2006/relationships/slide" Target="/ppt/slides/slide2.xml" Id="R9f6dc068b98a45dc" /><Relationship Type="http://schemas.openxmlformats.org/officeDocument/2006/relationships/slide" Target="/ppt/slides/slide3.xml" Id="R0178e19c60dd4041" /><Relationship Type="http://schemas.openxmlformats.org/officeDocument/2006/relationships/slide" Target="/ppt/slides/slide4.xml" Id="R8500c73f8ddf4fd3" /><Relationship Type="http://schemas.openxmlformats.org/officeDocument/2006/relationships/slide" Target="/ppt/slides/slide5.xml" Id="R9b14cdab1df849a1" /><Relationship Type="http://schemas.openxmlformats.org/officeDocument/2006/relationships/slide" Target="/ppt/slides/slide6.xml" Id="R2aca0fa37c664ca2" /><Relationship Type="http://schemas.openxmlformats.org/officeDocument/2006/relationships/slide" Target="/ppt/slides/slide7.xml" Id="R6dccd97f5f194f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350dcb0ecc4e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d7476cfb244fc" /><Relationship Type="http://schemas.openxmlformats.org/officeDocument/2006/relationships/theme" Target="/ppt/slideMasters/theme/theme1.xml" Id="R7174320b265245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6d7476cfb244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9a919710144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5e923889c4d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2878f82f841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d88e63dc34a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19a78a5114c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2fa9bb23149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1e7df9a7243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SOLSIDA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SOLSIDA BRYGGE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−4 455 346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26 412 219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 T L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ØYGRUPPEN AS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NÆRINGSVEKST SØR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SIVCON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Østerøya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