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358ab02f2148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58c22fed5a4d82"/>
  </p:sldMasterIdLst>
  <p:sldIdLst>
    <p:sldId xmlns:r="http://schemas.openxmlformats.org/officeDocument/2006/relationships" id="256" r:id="Rfa5d69aee90d4200"/>
    <p:sldId xmlns:r="http://schemas.openxmlformats.org/officeDocument/2006/relationships" id="257" r:id="R2fc8c1640a134b33"/>
    <p:sldId xmlns:r="http://schemas.openxmlformats.org/officeDocument/2006/relationships" id="258" r:id="R40daccd5cb4a4c2d"/>
    <p:sldId xmlns:r="http://schemas.openxmlformats.org/officeDocument/2006/relationships" id="259" r:id="Ra81e208668024c74"/>
    <p:sldId xmlns:r="http://schemas.openxmlformats.org/officeDocument/2006/relationships" id="260" r:id="Rd801874e9a804f35"/>
    <p:sldId xmlns:r="http://schemas.openxmlformats.org/officeDocument/2006/relationships" id="261" r:id="R000e9f0888ef4d6a"/>
    <p:sldId xmlns:r="http://schemas.openxmlformats.org/officeDocument/2006/relationships" id="262" r:id="R181857bb1f324c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58c22fed5a4d82" /><Relationship Type="http://schemas.openxmlformats.org/officeDocument/2006/relationships/slide" Target="/ppt/slides/slide1.xml" Id="Rfa5d69aee90d4200" /><Relationship Type="http://schemas.openxmlformats.org/officeDocument/2006/relationships/slide" Target="/ppt/slides/slide2.xml" Id="R2fc8c1640a134b33" /><Relationship Type="http://schemas.openxmlformats.org/officeDocument/2006/relationships/slide" Target="/ppt/slides/slide3.xml" Id="R40daccd5cb4a4c2d" /><Relationship Type="http://schemas.openxmlformats.org/officeDocument/2006/relationships/slide" Target="/ppt/slides/slide4.xml" Id="Ra81e208668024c74" /><Relationship Type="http://schemas.openxmlformats.org/officeDocument/2006/relationships/slide" Target="/ppt/slides/slide5.xml" Id="Rd801874e9a804f35" /><Relationship Type="http://schemas.openxmlformats.org/officeDocument/2006/relationships/slide" Target="/ppt/slides/slide6.xml" Id="R000e9f0888ef4d6a" /><Relationship Type="http://schemas.openxmlformats.org/officeDocument/2006/relationships/slide" Target="/ppt/slides/slide7.xml" Id="R181857bb1f324c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49c16f81344a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69cd2e59d47e0" /><Relationship Type="http://schemas.openxmlformats.org/officeDocument/2006/relationships/theme" Target="/ppt/slideMasters/theme/theme1.xml" Id="Rd236b707a65b44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869cd2e59d47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8ecc31b554c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c9ff1ce044c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07f2692fb4a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b64360e0648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04d3f42d44f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d667dcdbc41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5638c558a43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SILVER-INVEST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SILVER-INVEST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SILVER-INVEST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SILVER-INVEST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SILVER-INVEST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SILVER-INVEST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−319 248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85 622 802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267 933 537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284 834 451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SILVER-INVEST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FOSSMARK TORMOD BO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SILVER-INVEST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Nøstekaien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5011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989 232 002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SILVER-INVEST AS</a:t>
            </a:r>
          </a:p>
        </p:txBody>
      </p:sp>
    </p:spTree>
  </p:cSld>
  <p:clrMapOvr>
    <a:masterClrMapping xmlns:a="http://schemas.openxmlformats.org/drawingml/2006/main"/>
  </p:clrMapOvr>
</p:sld>
</file>