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e2325812a4d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8933a6fab24564"/>
  </p:sldMasterIdLst>
  <p:sldIdLst>
    <p:sldId xmlns:r="http://schemas.openxmlformats.org/officeDocument/2006/relationships" id="256" r:id="R7c9cf55d797c4364"/>
    <p:sldId xmlns:r="http://schemas.openxmlformats.org/officeDocument/2006/relationships" id="257" r:id="R08e28a2ba0f14e17"/>
    <p:sldId xmlns:r="http://schemas.openxmlformats.org/officeDocument/2006/relationships" id="258" r:id="R22956fa434ae4909"/>
    <p:sldId xmlns:r="http://schemas.openxmlformats.org/officeDocument/2006/relationships" id="259" r:id="Rac989d6299124a73"/>
    <p:sldId xmlns:r="http://schemas.openxmlformats.org/officeDocument/2006/relationships" id="260" r:id="Rbfae759f9b2e4884"/>
    <p:sldId xmlns:r="http://schemas.openxmlformats.org/officeDocument/2006/relationships" id="261" r:id="Rb5a62ea09a334d17"/>
    <p:sldId xmlns:r="http://schemas.openxmlformats.org/officeDocument/2006/relationships" id="262" r:id="Rd97b0192f1dc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933a6fab24564" /><Relationship Type="http://schemas.openxmlformats.org/officeDocument/2006/relationships/slide" Target="/ppt/slides/slide1.xml" Id="R7c9cf55d797c4364" /><Relationship Type="http://schemas.openxmlformats.org/officeDocument/2006/relationships/slide" Target="/ppt/slides/slide2.xml" Id="R08e28a2ba0f14e17" /><Relationship Type="http://schemas.openxmlformats.org/officeDocument/2006/relationships/slide" Target="/ppt/slides/slide3.xml" Id="R22956fa434ae4909" /><Relationship Type="http://schemas.openxmlformats.org/officeDocument/2006/relationships/slide" Target="/ppt/slides/slide4.xml" Id="Rac989d6299124a73" /><Relationship Type="http://schemas.openxmlformats.org/officeDocument/2006/relationships/slide" Target="/ppt/slides/slide5.xml" Id="Rbfae759f9b2e4884" /><Relationship Type="http://schemas.openxmlformats.org/officeDocument/2006/relationships/slide" Target="/ppt/slides/slide6.xml" Id="Rb5a62ea09a334d17" /><Relationship Type="http://schemas.openxmlformats.org/officeDocument/2006/relationships/slide" Target="/ppt/slides/slide7.xml" Id="Rd97b0192f1dc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d6789cd0b41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906a3c1d44773" /><Relationship Type="http://schemas.openxmlformats.org/officeDocument/2006/relationships/theme" Target="/ppt/slideMasters/theme/theme1.xml" Id="R8984789795884a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906a3c1d4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e044142d9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8818f571b4a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aae8b02fb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dd3ab54b446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def129f664c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eeb54b8a844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2286e8e4f42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