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2aa45ebe554c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81c52e9bde4704"/>
  </p:sldMasterIdLst>
  <p:sldIdLst>
    <p:sldId xmlns:r="http://schemas.openxmlformats.org/officeDocument/2006/relationships" id="256" r:id="R33ccde9de8644ad1"/>
    <p:sldId xmlns:r="http://schemas.openxmlformats.org/officeDocument/2006/relationships" id="257" r:id="R51722bd0494b450f"/>
    <p:sldId xmlns:r="http://schemas.openxmlformats.org/officeDocument/2006/relationships" id="258" r:id="R550255c48c894ce2"/>
    <p:sldId xmlns:r="http://schemas.openxmlformats.org/officeDocument/2006/relationships" id="259" r:id="R1e4311d7718e4295"/>
    <p:sldId xmlns:r="http://schemas.openxmlformats.org/officeDocument/2006/relationships" id="260" r:id="R47c8543b71214649"/>
    <p:sldId xmlns:r="http://schemas.openxmlformats.org/officeDocument/2006/relationships" id="261" r:id="Re99e05c2ac204cec"/>
    <p:sldId xmlns:r="http://schemas.openxmlformats.org/officeDocument/2006/relationships" id="262" r:id="R75647962f65843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81c52e9bde4704" /><Relationship Type="http://schemas.openxmlformats.org/officeDocument/2006/relationships/slide" Target="/ppt/slides/slide1.xml" Id="R33ccde9de8644ad1" /><Relationship Type="http://schemas.openxmlformats.org/officeDocument/2006/relationships/slide" Target="/ppt/slides/slide2.xml" Id="R51722bd0494b450f" /><Relationship Type="http://schemas.openxmlformats.org/officeDocument/2006/relationships/slide" Target="/ppt/slides/slide3.xml" Id="R550255c48c894ce2" /><Relationship Type="http://schemas.openxmlformats.org/officeDocument/2006/relationships/slide" Target="/ppt/slides/slide4.xml" Id="R1e4311d7718e4295" /><Relationship Type="http://schemas.openxmlformats.org/officeDocument/2006/relationships/slide" Target="/ppt/slides/slide5.xml" Id="R47c8543b71214649" /><Relationship Type="http://schemas.openxmlformats.org/officeDocument/2006/relationships/slide" Target="/ppt/slides/slide6.xml" Id="Re99e05c2ac204cec" /><Relationship Type="http://schemas.openxmlformats.org/officeDocument/2006/relationships/slide" Target="/ppt/slides/slide7.xml" Id="R75647962f65843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38f892cc446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e2bd65e904baa" /><Relationship Type="http://schemas.openxmlformats.org/officeDocument/2006/relationships/theme" Target="/ppt/slideMasters/theme/theme1.xml" Id="Ra0328274ba0f47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5e2bd65e904b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2709010d84b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d8ff96f2044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002bbb2d04b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89b236d4b4c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6bedcc9bc43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4722c11fa42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fa51953f446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FIRDA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 REVISJON &amp; RÅDGIVNING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MAGNAR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KRIKEN UNNI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Elvegården, Naustdalsvegen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78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