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312e020bd442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161d3c3f4b436d"/>
  </p:sldMasterIdLst>
  <p:sldIdLst>
    <p:sldId xmlns:r="http://schemas.openxmlformats.org/officeDocument/2006/relationships" id="256" r:id="R3f19c08042984f35"/>
    <p:sldId xmlns:r="http://schemas.openxmlformats.org/officeDocument/2006/relationships" id="257" r:id="R45dfed1eca4e4c45"/>
    <p:sldId xmlns:r="http://schemas.openxmlformats.org/officeDocument/2006/relationships" id="258" r:id="R8de5fd113a614b37"/>
    <p:sldId xmlns:r="http://schemas.openxmlformats.org/officeDocument/2006/relationships" id="259" r:id="R38c653dd3d3e426b"/>
    <p:sldId xmlns:r="http://schemas.openxmlformats.org/officeDocument/2006/relationships" id="260" r:id="R165f145213514da0"/>
    <p:sldId xmlns:r="http://schemas.openxmlformats.org/officeDocument/2006/relationships" id="261" r:id="R213dbddde81f45b5"/>
    <p:sldId xmlns:r="http://schemas.openxmlformats.org/officeDocument/2006/relationships" id="262" r:id="R5d0168599e6e40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61d3c3f4b436d" /><Relationship Type="http://schemas.openxmlformats.org/officeDocument/2006/relationships/slide" Target="/ppt/slides/slide1.xml" Id="R3f19c08042984f35" /><Relationship Type="http://schemas.openxmlformats.org/officeDocument/2006/relationships/slide" Target="/ppt/slides/slide2.xml" Id="R45dfed1eca4e4c45" /><Relationship Type="http://schemas.openxmlformats.org/officeDocument/2006/relationships/slide" Target="/ppt/slides/slide3.xml" Id="R8de5fd113a614b37" /><Relationship Type="http://schemas.openxmlformats.org/officeDocument/2006/relationships/slide" Target="/ppt/slides/slide4.xml" Id="R38c653dd3d3e426b" /><Relationship Type="http://schemas.openxmlformats.org/officeDocument/2006/relationships/slide" Target="/ppt/slides/slide5.xml" Id="R165f145213514da0" /><Relationship Type="http://schemas.openxmlformats.org/officeDocument/2006/relationships/slide" Target="/ppt/slides/slide6.xml" Id="R213dbddde81f45b5" /><Relationship Type="http://schemas.openxmlformats.org/officeDocument/2006/relationships/slide" Target="/ppt/slides/slide7.xml" Id="R5d0168599e6e40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6375ff8a546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95a16146f4617" /><Relationship Type="http://schemas.openxmlformats.org/officeDocument/2006/relationships/theme" Target="/ppt/slideMasters/theme/theme1.xml" Id="R923e28c6eb6c4a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f95a16146f46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a14583c224b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c0f73731b48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fed47aa6a43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ab148290445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7c25043224a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e67224ec940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1140862a64d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INDIGO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INDIGO VEKST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17 831 632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18 244 676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LEIRE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Siriskjeret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