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bc49cb8b8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47f2ff6434d3c"/>
  </p:sldMasterIdLst>
  <p:sldIdLst>
    <p:sldId xmlns:r="http://schemas.openxmlformats.org/officeDocument/2006/relationships" id="256" r:id="R9f260e60e90c44f4"/>
    <p:sldId xmlns:r="http://schemas.openxmlformats.org/officeDocument/2006/relationships" id="257" r:id="Rd5b862ee34c7454f"/>
    <p:sldId xmlns:r="http://schemas.openxmlformats.org/officeDocument/2006/relationships" id="258" r:id="R3d8a8027921543a4"/>
    <p:sldId xmlns:r="http://schemas.openxmlformats.org/officeDocument/2006/relationships" id="259" r:id="R864847222cdd4e37"/>
    <p:sldId xmlns:r="http://schemas.openxmlformats.org/officeDocument/2006/relationships" id="260" r:id="Ra2dc3898ee0c4bd4"/>
    <p:sldId xmlns:r="http://schemas.openxmlformats.org/officeDocument/2006/relationships" id="261" r:id="R13e4c9a4fee04c22"/>
    <p:sldId xmlns:r="http://schemas.openxmlformats.org/officeDocument/2006/relationships" id="262" r:id="Rd005d0fe760a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47f2ff6434d3c" /><Relationship Type="http://schemas.openxmlformats.org/officeDocument/2006/relationships/slide" Target="/ppt/slides/slide1.xml" Id="R9f260e60e90c44f4" /><Relationship Type="http://schemas.openxmlformats.org/officeDocument/2006/relationships/slide" Target="/ppt/slides/slide2.xml" Id="Rd5b862ee34c7454f" /><Relationship Type="http://schemas.openxmlformats.org/officeDocument/2006/relationships/slide" Target="/ppt/slides/slide3.xml" Id="R3d8a8027921543a4" /><Relationship Type="http://schemas.openxmlformats.org/officeDocument/2006/relationships/slide" Target="/ppt/slides/slide4.xml" Id="R864847222cdd4e37" /><Relationship Type="http://schemas.openxmlformats.org/officeDocument/2006/relationships/slide" Target="/ppt/slides/slide5.xml" Id="Ra2dc3898ee0c4bd4" /><Relationship Type="http://schemas.openxmlformats.org/officeDocument/2006/relationships/slide" Target="/ppt/slides/slide6.xml" Id="R13e4c9a4fee04c22" /><Relationship Type="http://schemas.openxmlformats.org/officeDocument/2006/relationships/slide" Target="/ppt/slides/slide7.xml" Id="Rd005d0fe760a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e545b92f3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beeb96284440b" /><Relationship Type="http://schemas.openxmlformats.org/officeDocument/2006/relationships/theme" Target="/ppt/slideMasters/theme/theme1.xml" Id="R7e821f6b03d7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beeb96284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4e27b877c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364fdd41b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27a6ef559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566938dfa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3f59637d342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6472a29c74f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13e3656fc42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 OG LANGEN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OG LANGEN HOLDING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21 496 330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22 112 992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ARNE  –  59,1 %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BJØRNAR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EIRIK WERGELAND F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ERLEND ØVERBY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