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8e7562cde34f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5bb2ec7df4a51"/>
  </p:sldMasterIdLst>
  <p:sldIdLst>
    <p:sldId xmlns:r="http://schemas.openxmlformats.org/officeDocument/2006/relationships" id="256" r:id="Rfa50fc7e311243c4"/>
    <p:sldId xmlns:r="http://schemas.openxmlformats.org/officeDocument/2006/relationships" id="257" r:id="R6c2a48001f1742d6"/>
    <p:sldId xmlns:r="http://schemas.openxmlformats.org/officeDocument/2006/relationships" id="258" r:id="R515788aa9f8441d2"/>
    <p:sldId xmlns:r="http://schemas.openxmlformats.org/officeDocument/2006/relationships" id="259" r:id="Rc0eb925c638f4d72"/>
    <p:sldId xmlns:r="http://schemas.openxmlformats.org/officeDocument/2006/relationships" id="260" r:id="Rcc5020e40b874768"/>
    <p:sldId xmlns:r="http://schemas.openxmlformats.org/officeDocument/2006/relationships" id="261" r:id="R64cc5efdb7694c1d"/>
    <p:sldId xmlns:r="http://schemas.openxmlformats.org/officeDocument/2006/relationships" id="262" r:id="R2ebd494f1fb2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5bb2ec7df4a51" /><Relationship Type="http://schemas.openxmlformats.org/officeDocument/2006/relationships/slide" Target="/ppt/slides/slide1.xml" Id="Rfa50fc7e311243c4" /><Relationship Type="http://schemas.openxmlformats.org/officeDocument/2006/relationships/slide" Target="/ppt/slides/slide2.xml" Id="R6c2a48001f1742d6" /><Relationship Type="http://schemas.openxmlformats.org/officeDocument/2006/relationships/slide" Target="/ppt/slides/slide3.xml" Id="R515788aa9f8441d2" /><Relationship Type="http://schemas.openxmlformats.org/officeDocument/2006/relationships/slide" Target="/ppt/slides/slide4.xml" Id="Rc0eb925c638f4d72" /><Relationship Type="http://schemas.openxmlformats.org/officeDocument/2006/relationships/slide" Target="/ppt/slides/slide5.xml" Id="Rcc5020e40b874768" /><Relationship Type="http://schemas.openxmlformats.org/officeDocument/2006/relationships/slide" Target="/ppt/slides/slide6.xml" Id="R64cc5efdb7694c1d" /><Relationship Type="http://schemas.openxmlformats.org/officeDocument/2006/relationships/slide" Target="/ppt/slides/slide7.xml" Id="R2ebd494f1fb2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a0f910def42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e8968a33c44c6" /><Relationship Type="http://schemas.openxmlformats.org/officeDocument/2006/relationships/theme" Target="/ppt/slideMasters/theme/theme1.xml" Id="R046058c4b94543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8e8968a33c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dce1fd7ce49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d0b55a3bc4a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22e40963d41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a946de5c946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8f5136ccc4f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db4b2858e4c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dc83fb14c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TROLLA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TROLLA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3 217 275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3 412 057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3 544 911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Brukseier Olsens vei 51B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989 227 971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