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79eb8233f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d99bb94794efb"/>
  </p:sldMasterIdLst>
  <p:sldIdLst>
    <p:sldId xmlns:r="http://schemas.openxmlformats.org/officeDocument/2006/relationships" id="256" r:id="Rdd13f561fdac4fde"/>
    <p:sldId xmlns:r="http://schemas.openxmlformats.org/officeDocument/2006/relationships" id="257" r:id="Rf183cb1f71894330"/>
    <p:sldId xmlns:r="http://schemas.openxmlformats.org/officeDocument/2006/relationships" id="258" r:id="R940b93d2505c46db"/>
    <p:sldId xmlns:r="http://schemas.openxmlformats.org/officeDocument/2006/relationships" id="259" r:id="Rc47fce0e2d10403b"/>
    <p:sldId xmlns:r="http://schemas.openxmlformats.org/officeDocument/2006/relationships" id="260" r:id="R2260fd9c82a84867"/>
    <p:sldId xmlns:r="http://schemas.openxmlformats.org/officeDocument/2006/relationships" id="261" r:id="R4fd60cdb45f443f3"/>
    <p:sldId xmlns:r="http://schemas.openxmlformats.org/officeDocument/2006/relationships" id="262" r:id="R4fe3eeacf990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d99bb94794efb" /><Relationship Type="http://schemas.openxmlformats.org/officeDocument/2006/relationships/slide" Target="/ppt/slides/slide1.xml" Id="Rdd13f561fdac4fde" /><Relationship Type="http://schemas.openxmlformats.org/officeDocument/2006/relationships/slide" Target="/ppt/slides/slide2.xml" Id="Rf183cb1f71894330" /><Relationship Type="http://schemas.openxmlformats.org/officeDocument/2006/relationships/slide" Target="/ppt/slides/slide3.xml" Id="R940b93d2505c46db" /><Relationship Type="http://schemas.openxmlformats.org/officeDocument/2006/relationships/slide" Target="/ppt/slides/slide4.xml" Id="Rc47fce0e2d10403b" /><Relationship Type="http://schemas.openxmlformats.org/officeDocument/2006/relationships/slide" Target="/ppt/slides/slide5.xml" Id="R2260fd9c82a84867" /><Relationship Type="http://schemas.openxmlformats.org/officeDocument/2006/relationships/slide" Target="/ppt/slides/slide6.xml" Id="R4fd60cdb45f443f3" /><Relationship Type="http://schemas.openxmlformats.org/officeDocument/2006/relationships/slide" Target="/ppt/slides/slide7.xml" Id="R4fe3eeacf990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0faf4acdb44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a1eefb7a84afa" /><Relationship Type="http://schemas.openxmlformats.org/officeDocument/2006/relationships/theme" Target="/ppt/slideMasters/theme/theme1.xml" Id="Rb65cbd8d136c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a1eefb7a8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d8667b8ec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5d32636b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95e5a50a7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3fd16964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9522de20a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7a5333ae3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56ad983c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FAMN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13 324 739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KYTE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86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FAMN AS</a:t>
            </a:r>
          </a:p>
        </p:txBody>
      </p:sp>
    </p:spTree>
  </p:cSld>
  <p:clrMapOvr>
    <a:masterClrMapping xmlns:a="http://schemas.openxmlformats.org/drawingml/2006/main"/>
  </p:clrMapOvr>
</p:sld>
</file>