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80723c72c846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9840b3f2474955"/>
  </p:sldMasterIdLst>
  <p:sldIdLst>
    <p:sldId xmlns:r="http://schemas.openxmlformats.org/officeDocument/2006/relationships" id="256" r:id="R1f7dac9f8da84372"/>
    <p:sldId xmlns:r="http://schemas.openxmlformats.org/officeDocument/2006/relationships" id="257" r:id="Ra8fd5bdfd5d9486a"/>
    <p:sldId xmlns:r="http://schemas.openxmlformats.org/officeDocument/2006/relationships" id="258" r:id="Rfd535edf48564bcd"/>
    <p:sldId xmlns:r="http://schemas.openxmlformats.org/officeDocument/2006/relationships" id="259" r:id="R20bfacbfeaff4842"/>
    <p:sldId xmlns:r="http://schemas.openxmlformats.org/officeDocument/2006/relationships" id="260" r:id="R6b6974f1b0d2424a"/>
    <p:sldId xmlns:r="http://schemas.openxmlformats.org/officeDocument/2006/relationships" id="261" r:id="R32e18077c3ea43da"/>
    <p:sldId xmlns:r="http://schemas.openxmlformats.org/officeDocument/2006/relationships" id="262" r:id="Rc60fcfe947af41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840b3f2474955" /><Relationship Type="http://schemas.openxmlformats.org/officeDocument/2006/relationships/slide" Target="/ppt/slides/slide1.xml" Id="R1f7dac9f8da84372" /><Relationship Type="http://schemas.openxmlformats.org/officeDocument/2006/relationships/slide" Target="/ppt/slides/slide2.xml" Id="Ra8fd5bdfd5d9486a" /><Relationship Type="http://schemas.openxmlformats.org/officeDocument/2006/relationships/slide" Target="/ppt/slides/slide3.xml" Id="Rfd535edf48564bcd" /><Relationship Type="http://schemas.openxmlformats.org/officeDocument/2006/relationships/slide" Target="/ppt/slides/slide4.xml" Id="R20bfacbfeaff4842" /><Relationship Type="http://schemas.openxmlformats.org/officeDocument/2006/relationships/slide" Target="/ppt/slides/slide5.xml" Id="R6b6974f1b0d2424a" /><Relationship Type="http://schemas.openxmlformats.org/officeDocument/2006/relationships/slide" Target="/ppt/slides/slide6.xml" Id="R32e18077c3ea43da" /><Relationship Type="http://schemas.openxmlformats.org/officeDocument/2006/relationships/slide" Target="/ppt/slides/slide7.xml" Id="Rc60fcfe947af41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7708ce65e34e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b8e7bab054828" /><Relationship Type="http://schemas.openxmlformats.org/officeDocument/2006/relationships/theme" Target="/ppt/slideMasters/theme/theme1.xml" Id="Ra88edfb0c05447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eb8e7bab0548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4ed08ac6640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0d62eb9d843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48386864344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742eeefa943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ddc092fdc4d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851a541a24e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fc65f401d40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