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f0e2d5b88540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785a51cf7949c9"/>
  </p:sldMasterIdLst>
  <p:sldIdLst>
    <p:sldId xmlns:r="http://schemas.openxmlformats.org/officeDocument/2006/relationships" id="256" r:id="R3e6b9cadf4a44b74"/>
    <p:sldId xmlns:r="http://schemas.openxmlformats.org/officeDocument/2006/relationships" id="257" r:id="R57bb131122e74d4a"/>
    <p:sldId xmlns:r="http://schemas.openxmlformats.org/officeDocument/2006/relationships" id="258" r:id="Rb3ffa1dc205e409f"/>
    <p:sldId xmlns:r="http://schemas.openxmlformats.org/officeDocument/2006/relationships" id="259" r:id="Re4f6d0a6d03e431e"/>
    <p:sldId xmlns:r="http://schemas.openxmlformats.org/officeDocument/2006/relationships" id="260" r:id="R7a49e299198d45fe"/>
    <p:sldId xmlns:r="http://schemas.openxmlformats.org/officeDocument/2006/relationships" id="261" r:id="R2662e9b9a6094c67"/>
    <p:sldId xmlns:r="http://schemas.openxmlformats.org/officeDocument/2006/relationships" id="262" r:id="R7679dded95d54f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785a51cf7949c9" /><Relationship Type="http://schemas.openxmlformats.org/officeDocument/2006/relationships/slide" Target="/ppt/slides/slide1.xml" Id="R3e6b9cadf4a44b74" /><Relationship Type="http://schemas.openxmlformats.org/officeDocument/2006/relationships/slide" Target="/ppt/slides/slide2.xml" Id="R57bb131122e74d4a" /><Relationship Type="http://schemas.openxmlformats.org/officeDocument/2006/relationships/slide" Target="/ppt/slides/slide3.xml" Id="Rb3ffa1dc205e409f" /><Relationship Type="http://schemas.openxmlformats.org/officeDocument/2006/relationships/slide" Target="/ppt/slides/slide4.xml" Id="Re4f6d0a6d03e431e" /><Relationship Type="http://schemas.openxmlformats.org/officeDocument/2006/relationships/slide" Target="/ppt/slides/slide5.xml" Id="R7a49e299198d45fe" /><Relationship Type="http://schemas.openxmlformats.org/officeDocument/2006/relationships/slide" Target="/ppt/slides/slide6.xml" Id="R2662e9b9a6094c67" /><Relationship Type="http://schemas.openxmlformats.org/officeDocument/2006/relationships/slide" Target="/ppt/slides/slide7.xml" Id="R7679dded95d54f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2bc46d2d4e4f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ea004d41a47fa" /><Relationship Type="http://schemas.openxmlformats.org/officeDocument/2006/relationships/theme" Target="/ppt/slideMasters/theme/theme1.xml" Id="Rc904e7ddc38a4d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8ea004d41a47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1920df42d47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03b2cd5874f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e0473ee0c49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06762b3a84f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a01ec508d4c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9a3a3dafd42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87b14639a47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ANNEKSET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ANNEKSET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4 294 218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4 260 658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7 650 922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54 599 738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57 091 259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STAVELAND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Bolignummer 8H, Severin Malmins veg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