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26fde1170340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5dcac215e24f72"/>
  </p:sldMasterIdLst>
  <p:sldIdLst>
    <p:sldId xmlns:r="http://schemas.openxmlformats.org/officeDocument/2006/relationships" id="256" r:id="R630d975e6a554496"/>
    <p:sldId xmlns:r="http://schemas.openxmlformats.org/officeDocument/2006/relationships" id="257" r:id="Rfe135a7b68e84b06"/>
    <p:sldId xmlns:r="http://schemas.openxmlformats.org/officeDocument/2006/relationships" id="258" r:id="R02273a8cb608424e"/>
    <p:sldId xmlns:r="http://schemas.openxmlformats.org/officeDocument/2006/relationships" id="259" r:id="Rb62a3faa68844962"/>
    <p:sldId xmlns:r="http://schemas.openxmlformats.org/officeDocument/2006/relationships" id="260" r:id="Rd6e36f52dd254de4"/>
    <p:sldId xmlns:r="http://schemas.openxmlformats.org/officeDocument/2006/relationships" id="261" r:id="R2df6deb57dd84975"/>
    <p:sldId xmlns:r="http://schemas.openxmlformats.org/officeDocument/2006/relationships" id="262" r:id="Rea67758bd6a6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dcac215e24f72" /><Relationship Type="http://schemas.openxmlformats.org/officeDocument/2006/relationships/slide" Target="/ppt/slides/slide1.xml" Id="R630d975e6a554496" /><Relationship Type="http://schemas.openxmlformats.org/officeDocument/2006/relationships/slide" Target="/ppt/slides/slide2.xml" Id="Rfe135a7b68e84b06" /><Relationship Type="http://schemas.openxmlformats.org/officeDocument/2006/relationships/slide" Target="/ppt/slides/slide3.xml" Id="R02273a8cb608424e" /><Relationship Type="http://schemas.openxmlformats.org/officeDocument/2006/relationships/slide" Target="/ppt/slides/slide4.xml" Id="Rb62a3faa68844962" /><Relationship Type="http://schemas.openxmlformats.org/officeDocument/2006/relationships/slide" Target="/ppt/slides/slide5.xml" Id="Rd6e36f52dd254de4" /><Relationship Type="http://schemas.openxmlformats.org/officeDocument/2006/relationships/slide" Target="/ppt/slides/slide6.xml" Id="R2df6deb57dd84975" /><Relationship Type="http://schemas.openxmlformats.org/officeDocument/2006/relationships/slide" Target="/ppt/slides/slide7.xml" Id="Rea67758bd6a6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85510dbb2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760e3ae2f4db2" /><Relationship Type="http://schemas.openxmlformats.org/officeDocument/2006/relationships/theme" Target="/ppt/slideMasters/theme/theme1.xml" Id="R6a5e24f4b87e4d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c760e3ae2f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df17abbc04c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5a875855d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91b54110a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7943c09f943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8bf0d3cb4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faa1ca6e041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05159b2cd41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DEFENCE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DEFENCE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BORGHEIM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58A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78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