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09652bed2e41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77d74e9fe644ec"/>
  </p:sldMasterIdLst>
  <p:sldIdLst>
    <p:sldId xmlns:r="http://schemas.openxmlformats.org/officeDocument/2006/relationships" id="256" r:id="R48dbd4a952e04c95"/>
    <p:sldId xmlns:r="http://schemas.openxmlformats.org/officeDocument/2006/relationships" id="257" r:id="R1525bc0421c74192"/>
    <p:sldId xmlns:r="http://schemas.openxmlformats.org/officeDocument/2006/relationships" id="258" r:id="Re1c0ed09fb334a17"/>
    <p:sldId xmlns:r="http://schemas.openxmlformats.org/officeDocument/2006/relationships" id="259" r:id="Re64fe24767134628"/>
    <p:sldId xmlns:r="http://schemas.openxmlformats.org/officeDocument/2006/relationships" id="260" r:id="R80c5cb768cfa4fe0"/>
    <p:sldId xmlns:r="http://schemas.openxmlformats.org/officeDocument/2006/relationships" id="261" r:id="R60d2289af67b40ea"/>
    <p:sldId xmlns:r="http://schemas.openxmlformats.org/officeDocument/2006/relationships" id="262" r:id="R4c0029a8010240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7d74e9fe644ec" /><Relationship Type="http://schemas.openxmlformats.org/officeDocument/2006/relationships/slide" Target="/ppt/slides/slide1.xml" Id="R48dbd4a952e04c95" /><Relationship Type="http://schemas.openxmlformats.org/officeDocument/2006/relationships/slide" Target="/ppt/slides/slide2.xml" Id="R1525bc0421c74192" /><Relationship Type="http://schemas.openxmlformats.org/officeDocument/2006/relationships/slide" Target="/ppt/slides/slide3.xml" Id="Re1c0ed09fb334a17" /><Relationship Type="http://schemas.openxmlformats.org/officeDocument/2006/relationships/slide" Target="/ppt/slides/slide4.xml" Id="Re64fe24767134628" /><Relationship Type="http://schemas.openxmlformats.org/officeDocument/2006/relationships/slide" Target="/ppt/slides/slide5.xml" Id="R80c5cb768cfa4fe0" /><Relationship Type="http://schemas.openxmlformats.org/officeDocument/2006/relationships/slide" Target="/ppt/slides/slide6.xml" Id="R60d2289af67b40ea" /><Relationship Type="http://schemas.openxmlformats.org/officeDocument/2006/relationships/slide" Target="/ppt/slides/slide7.xml" Id="R4c0029a8010240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3d59d5beea46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51637cd034794" /><Relationship Type="http://schemas.openxmlformats.org/officeDocument/2006/relationships/theme" Target="/ppt/slideMasters/theme/theme1.xml" Id="Rae0c106bd0f94a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d51637cd0347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d5b9d92fd44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6042333494b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97253fe5d45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25b92f74f49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d5a953d5b42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0dd9ab22f48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d788b94b14a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RELEX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RELEX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7 407 123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7 724 669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PAASCHE-AASEN MILLE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Mille Paasche-Aasen, leil. 111, Pilestredet Park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