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764f88796044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f3118410394afc"/>
  </p:sldMasterIdLst>
  <p:sldIdLst>
    <p:sldId xmlns:r="http://schemas.openxmlformats.org/officeDocument/2006/relationships" id="256" r:id="R7ec11da191a64ff0"/>
    <p:sldId xmlns:r="http://schemas.openxmlformats.org/officeDocument/2006/relationships" id="257" r:id="Rd68839f5d215415b"/>
    <p:sldId xmlns:r="http://schemas.openxmlformats.org/officeDocument/2006/relationships" id="258" r:id="R6318bd034da44d0b"/>
    <p:sldId xmlns:r="http://schemas.openxmlformats.org/officeDocument/2006/relationships" id="259" r:id="Rd7a8a81d16de415a"/>
    <p:sldId xmlns:r="http://schemas.openxmlformats.org/officeDocument/2006/relationships" id="260" r:id="R05d657432eeb44cf"/>
    <p:sldId xmlns:r="http://schemas.openxmlformats.org/officeDocument/2006/relationships" id="261" r:id="Rbf8e8443b697457d"/>
    <p:sldId xmlns:r="http://schemas.openxmlformats.org/officeDocument/2006/relationships" id="262" r:id="R29b21b4db4064e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f3118410394afc" /><Relationship Type="http://schemas.openxmlformats.org/officeDocument/2006/relationships/slide" Target="/ppt/slides/slide1.xml" Id="R7ec11da191a64ff0" /><Relationship Type="http://schemas.openxmlformats.org/officeDocument/2006/relationships/slide" Target="/ppt/slides/slide2.xml" Id="Rd68839f5d215415b" /><Relationship Type="http://schemas.openxmlformats.org/officeDocument/2006/relationships/slide" Target="/ppt/slides/slide3.xml" Id="R6318bd034da44d0b" /><Relationship Type="http://schemas.openxmlformats.org/officeDocument/2006/relationships/slide" Target="/ppt/slides/slide4.xml" Id="Rd7a8a81d16de415a" /><Relationship Type="http://schemas.openxmlformats.org/officeDocument/2006/relationships/slide" Target="/ppt/slides/slide5.xml" Id="R05d657432eeb44cf" /><Relationship Type="http://schemas.openxmlformats.org/officeDocument/2006/relationships/slide" Target="/ppt/slides/slide6.xml" Id="Rbf8e8443b697457d" /><Relationship Type="http://schemas.openxmlformats.org/officeDocument/2006/relationships/slide" Target="/ppt/slides/slide7.xml" Id="R29b21b4db4064e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b5aa19793b41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0c9d48b354714" /><Relationship Type="http://schemas.openxmlformats.org/officeDocument/2006/relationships/theme" Target="/ppt/slideMasters/theme/theme1.xml" Id="Rbe4641fd93ba4e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40c9d48b3547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3e6e3047d47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588a9bc354b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9c772434140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0110d563543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8ef7c594843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82ba86aeb45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f211160c14d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PETORS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PETORS AS ble etablert [år] og holder til i Hommelvik.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−2 384 258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657 010 442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1 343 320 108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1 362 481 813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WEISETHAUNET PER 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Hommelvikhøgda, Malvikvegen 1565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7550 Hommelvik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