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b237566ad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4ce671ef14c46"/>
  </p:sldMasterIdLst>
  <p:sldIdLst>
    <p:sldId xmlns:r="http://schemas.openxmlformats.org/officeDocument/2006/relationships" id="256" r:id="R0b2d8da37aca4936"/>
    <p:sldId xmlns:r="http://schemas.openxmlformats.org/officeDocument/2006/relationships" id="257" r:id="Rf523f0ba531e4e60"/>
    <p:sldId xmlns:r="http://schemas.openxmlformats.org/officeDocument/2006/relationships" id="258" r:id="Rbc051b5a783648ce"/>
    <p:sldId xmlns:r="http://schemas.openxmlformats.org/officeDocument/2006/relationships" id="259" r:id="R7e7c1cc9e4074bd7"/>
    <p:sldId xmlns:r="http://schemas.openxmlformats.org/officeDocument/2006/relationships" id="260" r:id="R654d22c4bd73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4ce671ef14c46" /><Relationship Type="http://schemas.openxmlformats.org/officeDocument/2006/relationships/slide" Target="/ppt/slides/slide1.xml" Id="R0b2d8da37aca4936" /><Relationship Type="http://schemas.openxmlformats.org/officeDocument/2006/relationships/slide" Target="/ppt/slides/slide2.xml" Id="Rf523f0ba531e4e60" /><Relationship Type="http://schemas.openxmlformats.org/officeDocument/2006/relationships/slide" Target="/ppt/slides/slide3.xml" Id="Rbc051b5a783648ce" /><Relationship Type="http://schemas.openxmlformats.org/officeDocument/2006/relationships/slide" Target="/ppt/slides/slide4.xml" Id="R7e7c1cc9e4074bd7" /><Relationship Type="http://schemas.openxmlformats.org/officeDocument/2006/relationships/slide" Target="/ppt/slides/slide5.xml" Id="R654d22c4bd73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9b1865820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8b967b6947ad" /><Relationship Type="http://schemas.openxmlformats.org/officeDocument/2006/relationships/theme" Target="/ppt/slideMasters/theme/theme1.xml" Id="Rdfe36d93db19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e8b967b69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1afad48a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d11528e01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2de100f1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dba494f8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6cca2f6e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MALSTRAUM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