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26a6ae67c47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c0fb088a747c0"/>
  </p:sldMasterIdLst>
  <p:sldIdLst>
    <p:sldId xmlns:r="http://schemas.openxmlformats.org/officeDocument/2006/relationships" id="256" r:id="R853b013c24264be7"/>
    <p:sldId xmlns:r="http://schemas.openxmlformats.org/officeDocument/2006/relationships" id="257" r:id="Rda53701a6ff84132"/>
    <p:sldId xmlns:r="http://schemas.openxmlformats.org/officeDocument/2006/relationships" id="258" r:id="Rb4f4f17c8386443d"/>
    <p:sldId xmlns:r="http://schemas.openxmlformats.org/officeDocument/2006/relationships" id="259" r:id="R43005696ec784ed8"/>
    <p:sldId xmlns:r="http://schemas.openxmlformats.org/officeDocument/2006/relationships" id="260" r:id="R90fa8557a1ac4227"/>
    <p:sldId xmlns:r="http://schemas.openxmlformats.org/officeDocument/2006/relationships" id="261" r:id="R0141fe425d39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c0fb088a747c0" /><Relationship Type="http://schemas.openxmlformats.org/officeDocument/2006/relationships/slide" Target="/ppt/slides/slide1.xml" Id="R853b013c24264be7" /><Relationship Type="http://schemas.openxmlformats.org/officeDocument/2006/relationships/slide" Target="/ppt/slides/slide2.xml" Id="Rda53701a6ff84132" /><Relationship Type="http://schemas.openxmlformats.org/officeDocument/2006/relationships/slide" Target="/ppt/slides/slide3.xml" Id="Rb4f4f17c8386443d" /><Relationship Type="http://schemas.openxmlformats.org/officeDocument/2006/relationships/slide" Target="/ppt/slides/slide4.xml" Id="R43005696ec784ed8" /><Relationship Type="http://schemas.openxmlformats.org/officeDocument/2006/relationships/slide" Target="/ppt/slides/slide5.xml" Id="R90fa8557a1ac4227" /><Relationship Type="http://schemas.openxmlformats.org/officeDocument/2006/relationships/slide" Target="/ppt/slides/slide6.xml" Id="R0141fe425d39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e6434db3c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22f468bb4f6b" /><Relationship Type="http://schemas.openxmlformats.org/officeDocument/2006/relationships/theme" Target="/ppt/slideMasters/theme/theme1.xml" Id="R5f31d3cd4736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c22f468bb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4fd1c849a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538adb8c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8d80f9061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699361da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f7b2ba484a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1f8fe71c4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MALSTRAUM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