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08a3f072ff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205ef07ca4674"/>
  </p:sldMasterIdLst>
  <p:sldIdLst>
    <p:sldId xmlns:r="http://schemas.openxmlformats.org/officeDocument/2006/relationships" id="256" r:id="R29e94eb1ef314c58"/>
    <p:sldId xmlns:r="http://schemas.openxmlformats.org/officeDocument/2006/relationships" id="257" r:id="Rfc4d761eafe84adb"/>
    <p:sldId xmlns:r="http://schemas.openxmlformats.org/officeDocument/2006/relationships" id="258" r:id="R443df75f97d44fce"/>
    <p:sldId xmlns:r="http://schemas.openxmlformats.org/officeDocument/2006/relationships" id="259" r:id="Rf0100a6307574b78"/>
    <p:sldId xmlns:r="http://schemas.openxmlformats.org/officeDocument/2006/relationships" id="260" r:id="Rf810e23b93ab46ac"/>
    <p:sldId xmlns:r="http://schemas.openxmlformats.org/officeDocument/2006/relationships" id="261" r:id="R017b7f75a4c94c41"/>
    <p:sldId xmlns:r="http://schemas.openxmlformats.org/officeDocument/2006/relationships" id="262" r:id="Rf3800f774ae547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205ef07ca4674" /><Relationship Type="http://schemas.openxmlformats.org/officeDocument/2006/relationships/slide" Target="/ppt/slides/slide1.xml" Id="R29e94eb1ef314c58" /><Relationship Type="http://schemas.openxmlformats.org/officeDocument/2006/relationships/slide" Target="/ppt/slides/slide2.xml" Id="Rfc4d761eafe84adb" /><Relationship Type="http://schemas.openxmlformats.org/officeDocument/2006/relationships/slide" Target="/ppt/slides/slide3.xml" Id="R443df75f97d44fce" /><Relationship Type="http://schemas.openxmlformats.org/officeDocument/2006/relationships/slide" Target="/ppt/slides/slide4.xml" Id="Rf0100a6307574b78" /><Relationship Type="http://schemas.openxmlformats.org/officeDocument/2006/relationships/slide" Target="/ppt/slides/slide5.xml" Id="Rf810e23b93ab46ac" /><Relationship Type="http://schemas.openxmlformats.org/officeDocument/2006/relationships/slide" Target="/ppt/slides/slide6.xml" Id="R017b7f75a4c94c41" /><Relationship Type="http://schemas.openxmlformats.org/officeDocument/2006/relationships/slide" Target="/ppt/slides/slide7.xml" Id="Rf3800f774ae547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3c7299a834c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c6501bb234ed4" /><Relationship Type="http://schemas.openxmlformats.org/officeDocument/2006/relationships/theme" Target="/ppt/slideMasters/theme/theme1.xml" Id="Rbdbc40f2eecf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7c6501bb234e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e70b0b80b44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6a2723a0f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bc7a3c32a42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f138c2275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72e9b5406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dad32a82944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a40cf02fa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ARKIV &amp; 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ARKIV &amp; LAGER AS ble etablert [år] og holder til i Skåtøy.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−1 752 078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−42 253 516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1 403 580 405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1 480 642 341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BLAKSETH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Dønvika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3780 Skåtøy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ARKIV &amp; LAGER AS</a:t>
            </a:r>
          </a:p>
        </p:txBody>
      </p:sp>
    </p:spTree>
  </p:cSld>
  <p:clrMapOvr>
    <a:masterClrMapping xmlns:a="http://schemas.openxmlformats.org/drawingml/2006/main"/>
  </p:clrMapOvr>
</p:sld>
</file>