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98e9c3dc5444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2232940f504bc7"/>
  </p:sldMasterIdLst>
  <p:sldIdLst>
    <p:sldId xmlns:r="http://schemas.openxmlformats.org/officeDocument/2006/relationships" id="256" r:id="Rd6e8600d3a6741a8"/>
    <p:sldId xmlns:r="http://schemas.openxmlformats.org/officeDocument/2006/relationships" id="257" r:id="R9bfc9e730e884dd1"/>
    <p:sldId xmlns:r="http://schemas.openxmlformats.org/officeDocument/2006/relationships" id="258" r:id="Reb9c424934c54768"/>
    <p:sldId xmlns:r="http://schemas.openxmlformats.org/officeDocument/2006/relationships" id="259" r:id="R9551a032c7864075"/>
    <p:sldId xmlns:r="http://schemas.openxmlformats.org/officeDocument/2006/relationships" id="260" r:id="R5d7f9d35fdf542b8"/>
    <p:sldId xmlns:r="http://schemas.openxmlformats.org/officeDocument/2006/relationships" id="261" r:id="Rb9415632a44d4caa"/>
    <p:sldId xmlns:r="http://schemas.openxmlformats.org/officeDocument/2006/relationships" id="262" r:id="R9704998c7e9146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2232940f504bc7" /><Relationship Type="http://schemas.openxmlformats.org/officeDocument/2006/relationships/slide" Target="/ppt/slides/slide1.xml" Id="Rd6e8600d3a6741a8" /><Relationship Type="http://schemas.openxmlformats.org/officeDocument/2006/relationships/slide" Target="/ppt/slides/slide2.xml" Id="R9bfc9e730e884dd1" /><Relationship Type="http://schemas.openxmlformats.org/officeDocument/2006/relationships/slide" Target="/ppt/slides/slide3.xml" Id="Reb9c424934c54768" /><Relationship Type="http://schemas.openxmlformats.org/officeDocument/2006/relationships/slide" Target="/ppt/slides/slide4.xml" Id="R9551a032c7864075" /><Relationship Type="http://schemas.openxmlformats.org/officeDocument/2006/relationships/slide" Target="/ppt/slides/slide5.xml" Id="R5d7f9d35fdf542b8" /><Relationship Type="http://schemas.openxmlformats.org/officeDocument/2006/relationships/slide" Target="/ppt/slides/slide6.xml" Id="Rb9415632a44d4caa" /><Relationship Type="http://schemas.openxmlformats.org/officeDocument/2006/relationships/slide" Target="/ppt/slides/slide7.xml" Id="R9704998c7e9146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fe35e2c5ad40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bb17ab4194b5c" /><Relationship Type="http://schemas.openxmlformats.org/officeDocument/2006/relationships/theme" Target="/ppt/slideMasters/theme/theme1.xml" Id="R93c807d821e244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0bb17ab4194b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5e255feba4c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b3b46cf7d40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1b49ab3ea47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9e8a6c84f44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cb19c19a349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9a7e96cf547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e2a88ad2143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KAYS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KAYS HOLDING AS ble etablert [år] og holder til i Sirevåg.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4 704 558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5 703 250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11 363 458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SIREVÅG KAY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Ognaveien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4364 Sirevåg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